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C42504-B560-4214-97AD-D01FF4119510}" v="7" dt="2023-08-24T07:19:40.0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64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中野 恭子" userId="b4cb243d50c532e5" providerId="LiveId" clId="{4FC42504-B560-4214-97AD-D01FF4119510}"/>
    <pc:docChg chg="custSel addSld modSld">
      <pc:chgData name="中野 恭子" userId="b4cb243d50c532e5" providerId="LiveId" clId="{4FC42504-B560-4214-97AD-D01FF4119510}" dt="2023-08-24T07:19:07.981" v="656"/>
      <pc:docMkLst>
        <pc:docMk/>
      </pc:docMkLst>
      <pc:sldChg chg="modSp mod">
        <pc:chgData name="中野 恭子" userId="b4cb243d50c532e5" providerId="LiveId" clId="{4FC42504-B560-4214-97AD-D01FF4119510}" dt="2023-08-24T07:19:07.981" v="656"/>
        <pc:sldMkLst>
          <pc:docMk/>
          <pc:sldMk cId="2612632339" sldId="257"/>
        </pc:sldMkLst>
        <pc:spChg chg="mod">
          <ac:chgData name="中野 恭子" userId="b4cb243d50c532e5" providerId="LiveId" clId="{4FC42504-B560-4214-97AD-D01FF4119510}" dt="2023-08-24T07:19:07.981" v="656"/>
          <ac:spMkLst>
            <pc:docMk/>
            <pc:sldMk cId="2612632339" sldId="257"/>
            <ac:spMk id="3" creationId="{610A9F54-4D92-A886-FDD0-46FAB7E99A55}"/>
          </ac:spMkLst>
        </pc:spChg>
      </pc:sldChg>
      <pc:sldChg chg="modSp new mod">
        <pc:chgData name="中野 恭子" userId="b4cb243d50c532e5" providerId="LiveId" clId="{4FC42504-B560-4214-97AD-D01FF4119510}" dt="2023-08-24T07:05:34.821" v="543" actId="13926"/>
        <pc:sldMkLst>
          <pc:docMk/>
          <pc:sldMk cId="2810634986" sldId="258"/>
        </pc:sldMkLst>
        <pc:spChg chg="mod">
          <ac:chgData name="中野 恭子" userId="b4cb243d50c532e5" providerId="LiveId" clId="{4FC42504-B560-4214-97AD-D01FF4119510}" dt="2023-08-24T06:56:38.001" v="149" actId="20577"/>
          <ac:spMkLst>
            <pc:docMk/>
            <pc:sldMk cId="2810634986" sldId="258"/>
            <ac:spMk id="2" creationId="{4F4E3CCE-2BF3-ED7D-F412-B744AE3A60E0}"/>
          </ac:spMkLst>
        </pc:spChg>
        <pc:spChg chg="mod">
          <ac:chgData name="中野 恭子" userId="b4cb243d50c532e5" providerId="LiveId" clId="{4FC42504-B560-4214-97AD-D01FF4119510}" dt="2023-08-24T07:05:34.821" v="543" actId="13926"/>
          <ac:spMkLst>
            <pc:docMk/>
            <pc:sldMk cId="2810634986" sldId="258"/>
            <ac:spMk id="3" creationId="{95C59595-BC5A-7CD7-B613-868F7788B4BF}"/>
          </ac:spMkLst>
        </pc:spChg>
      </pc:sldChg>
      <pc:sldChg chg="modSp new mod">
        <pc:chgData name="中野 恭子" userId="b4cb243d50c532e5" providerId="LiveId" clId="{4FC42504-B560-4214-97AD-D01FF4119510}" dt="2023-08-24T07:08:10.867" v="650" actId="207"/>
        <pc:sldMkLst>
          <pc:docMk/>
          <pc:sldMk cId="2471191742" sldId="259"/>
        </pc:sldMkLst>
        <pc:spChg chg="mod">
          <ac:chgData name="中野 恭子" userId="b4cb243d50c532e5" providerId="LiveId" clId="{4FC42504-B560-4214-97AD-D01FF4119510}" dt="2023-08-24T07:05:45.044" v="551" actId="20577"/>
          <ac:spMkLst>
            <pc:docMk/>
            <pc:sldMk cId="2471191742" sldId="259"/>
            <ac:spMk id="2" creationId="{5F796C45-A452-5B9C-3474-2FF0D6ABD4E0}"/>
          </ac:spMkLst>
        </pc:spChg>
        <pc:spChg chg="mod">
          <ac:chgData name="中野 恭子" userId="b4cb243d50c532e5" providerId="LiveId" clId="{4FC42504-B560-4214-97AD-D01FF4119510}" dt="2023-08-24T07:08:10.867" v="650" actId="207"/>
          <ac:spMkLst>
            <pc:docMk/>
            <pc:sldMk cId="2471191742" sldId="259"/>
            <ac:spMk id="3" creationId="{3F34A938-0091-33A9-284D-A4B2E17EFF13}"/>
          </ac:spMkLst>
        </pc:spChg>
      </pc:sldChg>
      <pc:sldChg chg="delSp modSp new mod">
        <pc:chgData name="中野 恭子" userId="b4cb243d50c532e5" providerId="LiveId" clId="{4FC42504-B560-4214-97AD-D01FF4119510}" dt="2023-08-24T07:18:55.612" v="655"/>
        <pc:sldMkLst>
          <pc:docMk/>
          <pc:sldMk cId="1563336209" sldId="260"/>
        </pc:sldMkLst>
        <pc:spChg chg="del">
          <ac:chgData name="中野 恭子" userId="b4cb243d50c532e5" providerId="LiveId" clId="{4FC42504-B560-4214-97AD-D01FF4119510}" dt="2023-08-24T07:17:34.161" v="652" actId="478"/>
          <ac:spMkLst>
            <pc:docMk/>
            <pc:sldMk cId="1563336209" sldId="260"/>
            <ac:spMk id="2" creationId="{C49215F9-1757-5531-8C9D-72474C24E9E3}"/>
          </ac:spMkLst>
        </pc:spChg>
        <pc:spChg chg="mod">
          <ac:chgData name="中野 恭子" userId="b4cb243d50c532e5" providerId="LiveId" clId="{4FC42504-B560-4214-97AD-D01FF4119510}" dt="2023-08-24T07:18:55.612" v="655"/>
          <ac:spMkLst>
            <pc:docMk/>
            <pc:sldMk cId="1563336209" sldId="260"/>
            <ac:spMk id="3" creationId="{4CC92366-6E9D-8E21-DC62-30964B2B6DB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EB1944-2C54-4331-A696-4D54117C45A1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7E23B2-E82B-4EC3-9B96-8AA8B3B18F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0056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998F5-1F3F-409A-A4BF-C5372405267A}" type="datetime1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9C44-B9B0-4A87-A3DA-EE112EC67C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0138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8B046-FE7B-4235-8B23-CF94E594BE91}" type="datetime1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9C44-B9B0-4A87-A3DA-EE112EC67C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2331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7283E-0D2E-4E0A-8EBB-2D526ECF2C29}" type="datetime1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9C44-B9B0-4A87-A3DA-EE112EC67C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4258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BDB66-A68F-4351-9C93-B9ACE73F59E8}" type="datetime1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9C44-B9B0-4A87-A3DA-EE112EC67C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456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EDE57-DA68-4380-BC34-B729ACDCFE1D}" type="datetime1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9C44-B9B0-4A87-A3DA-EE112EC67C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2919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3E18D-D445-4661-989A-0D5C7F59F33C}" type="datetime1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9C44-B9B0-4A87-A3DA-EE112EC67C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3891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1EF01-5D39-4D76-A604-072EDF52F58E}" type="datetime1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9C44-B9B0-4A87-A3DA-EE112EC67C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1166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7D09A-94FC-4EA0-BB21-DDF2805F78EB}" type="datetime1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9C44-B9B0-4A87-A3DA-EE112EC67C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1411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6DB9D-0D5A-4657-B035-2930613C9F0D}" type="datetime1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9C44-B9B0-4A87-A3DA-EE112EC67C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308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EA4F9-0BDA-4B80-BE6A-1EBB9ED51A41}" type="datetime1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9C44-B9B0-4A87-A3DA-EE112EC67C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3518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A668-D5F7-4F75-9497-3B855D3EE2EE}" type="datetime1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9C44-B9B0-4A87-A3DA-EE112EC67C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4794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67337-8D51-4256-987C-DAA3548D675F}" type="datetime1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29C44-B9B0-4A87-A3DA-EE112EC67C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312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ith.ac.in/japandesk/overview-scholarship.html" TargetMode="External"/><Relationship Id="rId2" Type="http://schemas.openxmlformats.org/officeDocument/2006/relationships/hyperlink" Target="mailto:enquiry.iith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F70419CA-0D56-4447-6527-EF621BE5DB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5417" y="755463"/>
            <a:ext cx="8213165" cy="2846575"/>
          </a:xfrm>
        </p:spPr>
        <p:txBody>
          <a:bodyPr>
            <a:normAutofit/>
          </a:bodyPr>
          <a:lstStyle/>
          <a:p>
            <a:r>
              <a:rPr kumimoji="1" lang="en-US" altLang="ja-JP" sz="4000" dirty="0">
                <a:latin typeface="Arial" panose="020B0604020202020204" pitchFamily="34" charset="0"/>
                <a:cs typeface="Arial" panose="020B0604020202020204" pitchFamily="34" charset="0"/>
              </a:rPr>
              <a:t>&lt;&lt;Pre-announcement&gt;&gt;</a:t>
            </a:r>
            <a:br>
              <a:rPr kumimoji="1" lang="en-US" altLang="ja-JP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ja-JP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ja-JP" sz="4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FRIENDSHIP 2.0 Scholarship 2024</a:t>
            </a:r>
            <a:br>
              <a:rPr lang="ja-JP" altLang="ja-JP" sz="4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1" lang="ja-JP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C02F829E-6064-421E-E4A2-05A49284A8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5306" y="4456954"/>
            <a:ext cx="6858000" cy="1655762"/>
          </a:xfrm>
        </p:spPr>
        <p:txBody>
          <a:bodyPr/>
          <a:lstStyle/>
          <a:p>
            <a:r>
              <a:rPr lang="en-US" altLang="ja-JP" dirty="0"/>
              <a:t>The Japan Desk</a:t>
            </a:r>
          </a:p>
          <a:p>
            <a:r>
              <a:rPr kumimoji="1" lang="en-US" altLang="ja-JP" dirty="0"/>
              <a:t>IITH Japan Cooperation Cell (IJCC)</a:t>
            </a:r>
          </a:p>
          <a:p>
            <a:r>
              <a:rPr lang="en-US" altLang="ja-JP" dirty="0"/>
              <a:t>International Relations Office, IITH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17120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DD31F2-DA24-0E35-0EC3-CA7694ADE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Overview of Scholarship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10A9F54-4D92-A886-FDD0-46FAB7E99A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6871" y="1825625"/>
            <a:ext cx="8498541" cy="4351338"/>
          </a:xfrm>
        </p:spPr>
        <p:txBody>
          <a:bodyPr>
            <a:normAutofit/>
          </a:bodyPr>
          <a:lstStyle/>
          <a:p>
            <a:r>
              <a:rPr lang="en-US" altLang="ja-JP" sz="2400" dirty="0">
                <a:solidFill>
                  <a:srgbClr val="3E3B2F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ja-JP" sz="2400" dirty="0">
                <a:solidFill>
                  <a:srgbClr val="3E3B2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octoral</a:t>
            </a:r>
            <a:r>
              <a:rPr lang="en-US" altLang="ja-JP" sz="2400" spc="-35" dirty="0">
                <a:solidFill>
                  <a:srgbClr val="3E3B2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2400" dirty="0">
                <a:solidFill>
                  <a:srgbClr val="3E3B2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lang="en-US" altLang="ja-JP" sz="2400" spc="-25" dirty="0">
                <a:solidFill>
                  <a:srgbClr val="3E3B2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2400" dirty="0">
                <a:solidFill>
                  <a:srgbClr val="3E3B2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en-US" altLang="ja-JP" sz="2400" spc="-35" dirty="0">
                <a:solidFill>
                  <a:srgbClr val="3E3B2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2400" dirty="0">
                <a:solidFill>
                  <a:srgbClr val="3E3B2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Japanese universities, </a:t>
            </a:r>
            <a:r>
              <a:rPr lang="en-US" altLang="ja-JP" sz="2400" b="1" dirty="0">
                <a:solidFill>
                  <a:srgbClr val="3E3B2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exclusively for graduates from master’s programs of IITH </a:t>
            </a:r>
            <a:r>
              <a:rPr lang="en-US" altLang="ja-JP" sz="2400" dirty="0">
                <a:solidFill>
                  <a:srgbClr val="3E3B2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in science and technology (graduation by July 2024)</a:t>
            </a:r>
          </a:p>
          <a:p>
            <a:r>
              <a:rPr lang="en-US" altLang="ja-JP" sz="2400" dirty="0">
                <a:solidFill>
                  <a:srgbClr val="3E3B2F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altLang="ja-JP" sz="2400" dirty="0">
                <a:solidFill>
                  <a:srgbClr val="3E3B2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iming to establish sustainable academic and industrial research collaborations between India and Japan</a:t>
            </a:r>
            <a:endParaRPr lang="en-US" altLang="ja-JP" sz="2400" dirty="0">
              <a:solidFill>
                <a:srgbClr val="3E3B2F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ja-JP" sz="2400" dirty="0">
                <a:solidFill>
                  <a:srgbClr val="3E3B2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2400" dirty="0">
                <a:solidFill>
                  <a:srgbClr val="3E3B2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Full scholarships for three (3) years for doctoral programs from October 2024 or 3.5 years for enrollment as a research student in October 2024, followed by a doctoral program from April 2025</a:t>
            </a:r>
          </a:p>
          <a:p>
            <a:r>
              <a:rPr kumimoji="1"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Number of scholarships: about 8</a:t>
            </a:r>
          </a:p>
          <a:p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Field of study: Science and Technology</a:t>
            </a:r>
            <a:endParaRPr kumimoji="1" lang="ja-JP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EDBB002-3758-27D4-FDD0-ED194B130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9C44-B9B0-4A87-A3DA-EE112EC67C19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2632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4E3CCE-2BF3-ED7D-F412-B744AE3A6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4000" dirty="0">
                <a:latin typeface="Arial" panose="020B0604020202020204" pitchFamily="34" charset="0"/>
                <a:cs typeface="Arial" panose="020B0604020202020204" pitchFamily="34" charset="0"/>
              </a:rPr>
              <a:t>Application</a:t>
            </a:r>
            <a:endParaRPr kumimoji="1" lang="ja-JP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5C59595-BC5A-7CD7-B613-868F7788B4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210550" cy="4351338"/>
          </a:xfrm>
        </p:spPr>
        <p:txBody>
          <a:bodyPr>
            <a:normAutofit fontScale="92500" lnSpcReduction="10000"/>
          </a:bodyPr>
          <a:lstStyle/>
          <a:p>
            <a:pPr marL="358775" marR="323850" indent="-358775">
              <a:lnSpc>
                <a:spcPct val="149000"/>
              </a:lnSpc>
              <a:spcAft>
                <a:spcPts val="600"/>
              </a:spcAft>
            </a:pPr>
            <a:r>
              <a:rPr lang="en-US" altLang="ja-JP" sz="24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Application Open: </a:t>
            </a:r>
            <a:r>
              <a:rPr lang="en-US" altLang="ja-JP" sz="24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Mid-September (TBD)</a:t>
            </a:r>
          </a:p>
          <a:p>
            <a:pPr marL="358775" marR="323850" indent="-358775">
              <a:lnSpc>
                <a:spcPct val="149000"/>
              </a:lnSpc>
              <a:spcAft>
                <a:spcPts val="600"/>
              </a:spcAft>
            </a:pPr>
            <a:r>
              <a:rPr lang="en-US" altLang="ja-JP" sz="24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Deadline</a:t>
            </a:r>
            <a:r>
              <a:rPr lang="en-US" altLang="ja-JP" sz="24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: 23:59 IST, 15</a:t>
            </a:r>
            <a:r>
              <a:rPr lang="en-US" altLang="ja-JP" sz="2400" baseline="30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altLang="ja-JP" sz="24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December 2023 </a:t>
            </a:r>
            <a:endParaRPr lang="ja-JP" altLang="ja-JP" sz="2400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58775" indent="-358775"/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Important points of application</a:t>
            </a:r>
          </a:p>
          <a:p>
            <a:pPr marL="627063" indent="-268288">
              <a:buFont typeface="Wingdings" panose="05000000000000000000" pitchFamily="2" charset="2"/>
              <a:buChar char="ü"/>
            </a:pPr>
            <a:r>
              <a:rPr lang="en-US" altLang="ja-JP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Letter of Acknowledgement by both the supervisor at IITH and the prospective supervisor</a:t>
            </a:r>
            <a:r>
              <a:rPr lang="en-US" altLang="ja-JP" sz="1800" baseline="30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(Note)</a:t>
            </a:r>
            <a:r>
              <a:rPr lang="en-US" altLang="ja-JP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in Japan </a:t>
            </a:r>
          </a:p>
          <a:p>
            <a:pPr marL="627063" indent="-268288">
              <a:buFont typeface="Wingdings" panose="05000000000000000000" pitchFamily="2" charset="2"/>
              <a:buChar char="ü"/>
            </a:pPr>
            <a:r>
              <a:rPr lang="en-US" altLang="ja-JP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Potential</a:t>
            </a:r>
            <a:r>
              <a:rPr lang="en-US" altLang="ja-JP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altLang="ja-JP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ability to</a:t>
            </a:r>
            <a:r>
              <a:rPr lang="en-US" altLang="ja-JP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altLang="ja-JP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conduct</a:t>
            </a:r>
            <a:r>
              <a:rPr lang="en-US" altLang="ja-JP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altLang="ja-JP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research</a:t>
            </a:r>
            <a:r>
              <a:rPr lang="en-US" altLang="ja-JP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altLang="ja-JP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at</a:t>
            </a:r>
            <a:r>
              <a:rPr lang="en-US" altLang="ja-JP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altLang="ja-JP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Japanese</a:t>
            </a:r>
            <a:r>
              <a:rPr lang="en-US" altLang="ja-JP" sz="18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altLang="ja-JP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universities based on the research experiences at IITH, especially participation in the joint research with the prospective supervisor as part of master’s research at IITH</a:t>
            </a:r>
            <a:endParaRPr kumimoji="1"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8775" indent="-358775"/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Selection: Document screening and an interview</a:t>
            </a:r>
          </a:p>
          <a:p>
            <a:pPr marL="358775" indent="-358775"/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Announcement of the final result: by January 31, 2024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5FC5808-EA45-66BB-B9B4-D6EEDECA8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9C44-B9B0-4A87-A3DA-EE112EC67C19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0634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CC92366-6E9D-8E21-DC62-30964B2B6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25400">
              <a:lnSpc>
                <a:spcPts val="1500"/>
              </a:lnSpc>
              <a:spcAft>
                <a:spcPts val="600"/>
              </a:spcAft>
            </a:pPr>
            <a:r>
              <a:rPr lang="en-US" altLang="ja-JP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The following must be attached:</a:t>
            </a:r>
            <a:endParaRPr lang="ja-JP" altLang="ja-JP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marR="25400" lvl="0" indent="-342900">
              <a:lnSpc>
                <a:spcPts val="1500"/>
              </a:lnSpc>
              <a:spcAft>
                <a:spcPts val="600"/>
              </a:spcAft>
              <a:buSzPts val="1050"/>
              <a:buFont typeface="Arial" panose="020B0604020202020204" pitchFamily="34" charset="0"/>
              <a:buChar char="-"/>
            </a:pPr>
            <a:r>
              <a:rPr lang="en-US" altLang="ja-JP" sz="1800" dirty="0">
                <a:effectLst/>
                <a:latin typeface="Arial" panose="020B0604020202020204" pitchFamily="34" charset="0"/>
                <a:ea typeface="ＭＳ 明朝" panose="02020609040205080304" pitchFamily="17" charset="-128"/>
              </a:rPr>
              <a:t>Certificate of Grade Point Average of bachelor’s and master’s degree</a:t>
            </a:r>
            <a:endParaRPr lang="ja-JP" altLang="ja-JP" sz="1800" dirty="0">
              <a:effectLst/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marL="342900" marR="25400" lvl="0" indent="-342900">
              <a:lnSpc>
                <a:spcPts val="1500"/>
              </a:lnSpc>
              <a:spcAft>
                <a:spcPts val="600"/>
              </a:spcAft>
              <a:buSzPts val="1050"/>
              <a:buFont typeface="Arial" panose="020B0604020202020204" pitchFamily="34" charset="0"/>
              <a:buChar char="-"/>
            </a:pPr>
            <a:r>
              <a:rPr lang="en-US" altLang="ja-JP" sz="1800" dirty="0">
                <a:effectLst/>
                <a:latin typeface="Arial" panose="020B0604020202020204" pitchFamily="34" charset="0"/>
                <a:ea typeface="ＭＳ 明朝" panose="02020609040205080304" pitchFamily="17" charset="-128"/>
              </a:rPr>
              <a:t>Copy of Master’s Degree Certificate or Letter of Completion from IITH</a:t>
            </a:r>
            <a:endParaRPr lang="ja-JP" altLang="ja-JP" sz="1800" dirty="0">
              <a:effectLst/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marL="342900" marR="25400" lvl="0" indent="-342900">
              <a:lnSpc>
                <a:spcPts val="1500"/>
              </a:lnSpc>
              <a:spcAft>
                <a:spcPts val="600"/>
              </a:spcAft>
              <a:buSzPts val="1050"/>
              <a:buFont typeface="Arial" panose="020B0604020202020204" pitchFamily="34" charset="0"/>
              <a:buChar char="-"/>
            </a:pPr>
            <a:r>
              <a:rPr lang="en-US" altLang="ja-JP" sz="1800" dirty="0">
                <a:effectLst/>
                <a:latin typeface="Arial" panose="020B0604020202020204" pitchFamily="34" charset="0"/>
                <a:ea typeface="ＭＳ 明朝" panose="02020609040205080304" pitchFamily="17" charset="-128"/>
              </a:rPr>
              <a:t>Health Certificate from IITH or other medical institutions (issued within one year) </a:t>
            </a:r>
            <a:endParaRPr lang="ja-JP" altLang="ja-JP" sz="1800" dirty="0">
              <a:effectLst/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marL="342900" marR="25400" lvl="0" indent="-342900">
              <a:lnSpc>
                <a:spcPts val="1500"/>
              </a:lnSpc>
              <a:spcAft>
                <a:spcPts val="600"/>
              </a:spcAft>
              <a:buSzPts val="1050"/>
              <a:buFont typeface="Arial" panose="020B0604020202020204" pitchFamily="34" charset="0"/>
              <a:buChar char="-"/>
            </a:pPr>
            <a:r>
              <a:rPr lang="en-US" altLang="ja-JP" sz="1800" dirty="0">
                <a:effectLst/>
                <a:latin typeface="Arial" panose="020B0604020202020204" pitchFamily="34" charset="0"/>
                <a:ea typeface="ＭＳ 明朝" panose="02020609040205080304" pitchFamily="17" charset="-128"/>
              </a:rPr>
              <a:t>Copy of Passport (If applicable)</a:t>
            </a:r>
            <a:endParaRPr lang="ja-JP" altLang="ja-JP" sz="1800" dirty="0">
              <a:effectLst/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4D4C5D0-D133-0CC9-4F11-E6E782871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9C44-B9B0-4A87-A3DA-EE112EC67C19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3336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796C45-A452-5B9C-3474-2FF0D6ABD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Inquiry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F34A938-0091-33A9-284D-A4B2E17EFF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49000"/>
              </a:lnSpc>
              <a:spcAft>
                <a:spcPts val="600"/>
              </a:spcAft>
              <a:buNone/>
            </a:pPr>
            <a:r>
              <a:rPr lang="en-US" altLang="ja-JP" sz="1800" dirty="0">
                <a:solidFill>
                  <a:srgbClr val="3E3B2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For</a:t>
            </a:r>
            <a:r>
              <a:rPr lang="en-US" altLang="ja-JP" sz="1800" spc="-15" dirty="0">
                <a:solidFill>
                  <a:srgbClr val="3E3B2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altLang="ja-JP" sz="1800" dirty="0">
                <a:solidFill>
                  <a:srgbClr val="3E3B2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any</a:t>
            </a:r>
            <a:r>
              <a:rPr lang="en-US" altLang="ja-JP" sz="1800" spc="-10" dirty="0">
                <a:solidFill>
                  <a:srgbClr val="3E3B2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altLang="ja-JP" sz="1800" dirty="0">
                <a:solidFill>
                  <a:srgbClr val="3E3B2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inquiry</a:t>
            </a:r>
            <a:r>
              <a:rPr lang="en-US" altLang="ja-JP" sz="1800" spc="-10" dirty="0">
                <a:solidFill>
                  <a:srgbClr val="3E3B2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altLang="ja-JP" sz="1800" dirty="0">
                <a:solidFill>
                  <a:srgbClr val="3E3B2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on</a:t>
            </a:r>
            <a:r>
              <a:rPr lang="en-US" altLang="ja-JP" sz="1800" spc="-15" dirty="0">
                <a:solidFill>
                  <a:srgbClr val="3E3B2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altLang="ja-JP" sz="1800" dirty="0">
                <a:solidFill>
                  <a:srgbClr val="3E3B2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the</a:t>
            </a:r>
            <a:r>
              <a:rPr lang="en-US" altLang="ja-JP" sz="1800" spc="-10" dirty="0">
                <a:solidFill>
                  <a:srgbClr val="3E3B2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altLang="ja-JP" sz="1800" dirty="0">
                <a:solidFill>
                  <a:srgbClr val="3E3B2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IITH-Japan</a:t>
            </a:r>
            <a:r>
              <a:rPr lang="en-US" altLang="ja-JP" sz="1800" spc="-20" dirty="0">
                <a:solidFill>
                  <a:srgbClr val="3E3B2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altLang="ja-JP" sz="1800" dirty="0">
                <a:solidFill>
                  <a:srgbClr val="3E3B2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FRIENDSHIP Schola</a:t>
            </a:r>
            <a:r>
              <a:rPr lang="en-US" altLang="ja-JP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rship 2.0,</a:t>
            </a:r>
            <a:r>
              <a:rPr lang="en-US" altLang="ja-JP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altLang="ja-JP" sz="1800" dirty="0">
                <a:solidFill>
                  <a:srgbClr val="3E3B2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e-mail</a:t>
            </a:r>
            <a:r>
              <a:rPr lang="en-US" altLang="ja-JP" sz="1800" spc="-5" dirty="0">
                <a:solidFill>
                  <a:srgbClr val="3E3B2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altLang="ja-JP" sz="1800" dirty="0">
                <a:solidFill>
                  <a:srgbClr val="3E3B2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to</a:t>
            </a:r>
            <a:r>
              <a:rPr lang="en-US" altLang="ja-JP" sz="1800" spc="-15" dirty="0">
                <a:solidFill>
                  <a:srgbClr val="3E3B2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altLang="ja-JP" sz="1800" b="1" dirty="0">
                <a:effectLst/>
                <a:latin typeface="Arial" panose="020B0604020202020204" pitchFamily="34" charset="0"/>
                <a:ea typeface="Arial" panose="020B0604020202020204" pitchFamily="34" charset="0"/>
                <a:hlinkClick r:id="rId2"/>
              </a:rPr>
              <a:t>enquiry.iith@gmail.com</a:t>
            </a:r>
            <a:endParaRPr lang="en-US" altLang="ja-JP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ctr">
              <a:lnSpc>
                <a:spcPct val="149000"/>
              </a:lnSpc>
              <a:spcAft>
                <a:spcPts val="600"/>
              </a:spcAft>
              <a:buNone/>
            </a:pPr>
            <a:endParaRPr lang="en-US" altLang="ja-JP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lnSpc>
                <a:spcPct val="149000"/>
              </a:lnSpc>
              <a:spcAft>
                <a:spcPts val="600"/>
              </a:spcAft>
              <a:buNone/>
            </a:pPr>
            <a:r>
              <a:rPr lang="en-US" altLang="ja-JP" sz="1800" dirty="0">
                <a:latin typeface="Arial" panose="020B0604020202020204" pitchFamily="34" charset="0"/>
                <a:ea typeface="Arial" panose="020B0604020202020204" pitchFamily="34" charset="0"/>
              </a:rPr>
              <a:t>Reference site: Japan Desk Portal</a:t>
            </a:r>
          </a:p>
          <a:p>
            <a:pPr marL="0" indent="0">
              <a:lnSpc>
                <a:spcPct val="149000"/>
              </a:lnSpc>
              <a:spcAft>
                <a:spcPts val="600"/>
              </a:spcAft>
              <a:buNone/>
            </a:pPr>
            <a:r>
              <a:rPr lang="en-US" altLang="ja-JP" sz="1800" dirty="0">
                <a:effectLst/>
                <a:latin typeface="Arial" panose="020B0604020202020204" pitchFamily="34" charset="0"/>
                <a:ea typeface="Arial" panose="020B0604020202020204" pitchFamily="34" charset="0"/>
                <a:hlinkClick r:id="rId3"/>
              </a:rPr>
              <a:t>https://www.iith.ac.in/japandesk/overview-scholarship.html</a:t>
            </a:r>
            <a:endParaRPr lang="en-US" altLang="ja-JP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91D4467-DB7A-82B2-FF93-8DC202128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9C44-B9B0-4A87-A3DA-EE112EC67C19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1191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34</TotalTime>
  <Words>296</Words>
  <Application>Microsoft Office PowerPoint</Application>
  <PresentationFormat>画面に合わせる (4:3)</PresentationFormat>
  <Paragraphs>32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1" baseType="lpstr">
      <vt:lpstr>游ゴシック</vt:lpstr>
      <vt:lpstr>Arial</vt:lpstr>
      <vt:lpstr>Calibri</vt:lpstr>
      <vt:lpstr>Calibri Light</vt:lpstr>
      <vt:lpstr>Wingdings</vt:lpstr>
      <vt:lpstr>Office テーマ</vt:lpstr>
      <vt:lpstr>&lt;&lt;Pre-announcement&gt;&gt;  FRIENDSHIP 2.0 Scholarship 2024 </vt:lpstr>
      <vt:lpstr>Overview of Scholarship</vt:lpstr>
      <vt:lpstr>Application</vt:lpstr>
      <vt:lpstr>PowerPoint プレゼンテーション</vt:lpstr>
      <vt:lpstr>Inquiry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&lt;&lt;Pre-announcement&gt;&gt;  FRIENDSHIP 2.0 Scholarship 2024 </dc:title>
  <dc:creator>中野 恭子</dc:creator>
  <cp:lastModifiedBy>Rieko OHARA</cp:lastModifiedBy>
  <cp:revision>3</cp:revision>
  <dcterms:created xsi:type="dcterms:W3CDTF">2023-08-24T06:45:03Z</dcterms:created>
  <dcterms:modified xsi:type="dcterms:W3CDTF">2023-08-30T11:08:12Z</dcterms:modified>
</cp:coreProperties>
</file>