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18" r:id="rId10"/>
    <p:sldId id="341" r:id="rId11"/>
    <p:sldId id="319" r:id="rId12"/>
    <p:sldId id="328" r:id="rId13"/>
    <p:sldId id="373" r:id="rId14"/>
    <p:sldId id="329" r:id="rId15"/>
    <p:sldId id="331" r:id="rId16"/>
    <p:sldId id="332" r:id="rId17"/>
    <p:sldId id="335" r:id="rId18"/>
    <p:sldId id="334" r:id="rId19"/>
    <p:sldId id="339" r:id="rId20"/>
    <p:sldId id="374" r:id="rId21"/>
    <p:sldId id="340" r:id="rId22"/>
    <p:sldId id="338" r:id="rId23"/>
    <p:sldId id="284" r:id="rId24"/>
    <p:sldId id="333" r:id="rId25"/>
    <p:sldId id="336" r:id="rId26"/>
    <p:sldId id="337" r:id="rId27"/>
    <p:sldId id="342" r:id="rId28"/>
    <p:sldId id="345" r:id="rId29"/>
    <p:sldId id="344" r:id="rId30"/>
    <p:sldId id="343" r:id="rId31"/>
    <p:sldId id="348" r:id="rId32"/>
    <p:sldId id="349" r:id="rId33"/>
    <p:sldId id="350" r:id="rId34"/>
    <p:sldId id="351" r:id="rId35"/>
    <p:sldId id="352" r:id="rId36"/>
    <p:sldId id="347" r:id="rId37"/>
    <p:sldId id="355" r:id="rId38"/>
    <p:sldId id="356" r:id="rId39"/>
    <p:sldId id="354" r:id="rId40"/>
    <p:sldId id="353" r:id="rId41"/>
    <p:sldId id="357" r:id="rId42"/>
    <p:sldId id="358" r:id="rId43"/>
    <p:sldId id="359" r:id="rId44"/>
    <p:sldId id="360" r:id="rId45"/>
    <p:sldId id="361" r:id="rId46"/>
    <p:sldId id="364" r:id="rId47"/>
    <p:sldId id="369" r:id="rId48"/>
    <p:sldId id="370" r:id="rId49"/>
    <p:sldId id="365" r:id="rId50"/>
    <p:sldId id="366" r:id="rId51"/>
    <p:sldId id="371" r:id="rId52"/>
    <p:sldId id="372" r:id="rId53"/>
    <p:sldId id="367" r:id="rId54"/>
    <p:sldId id="36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3E211-CB89-413B-B53C-9753C3A22B4B}" v="2169" dt="2022-02-16T08:17:03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4705" autoAdjust="0"/>
  </p:normalViewPr>
  <p:slideViewPr>
    <p:cSldViewPr snapToGrid="0">
      <p:cViewPr varScale="1">
        <p:scale>
          <a:sx n="85" d="100"/>
          <a:sy n="85" d="100"/>
        </p:scale>
        <p:origin x="246" y="45"/>
      </p:cViewPr>
      <p:guideLst/>
    </p:cSldViewPr>
  </p:slideViewPr>
  <p:outlineViewPr>
    <p:cViewPr>
      <p:scale>
        <a:sx n="33" d="100"/>
        <a:sy n="33" d="100"/>
      </p:scale>
      <p:origin x="0" y="-1212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kethaNath Jagarlapudi" userId="291edbeab67699ee" providerId="LiveId" clId="{D9C3E211-CB89-413B-B53C-9753C3A22B4B}"/>
    <pc:docChg chg="undo redo custSel addSld delSld modSld sldOrd">
      <pc:chgData name="SakethaNath Jagarlapudi" userId="291edbeab67699ee" providerId="LiveId" clId="{D9C3E211-CB89-413B-B53C-9753C3A22B4B}" dt="2022-02-16T08:17:03.532" v="6053" actId="20577"/>
      <pc:docMkLst>
        <pc:docMk/>
      </pc:docMkLst>
      <pc:sldChg chg="addSp modSp del mod">
        <pc:chgData name="SakethaNath Jagarlapudi" userId="291edbeab67699ee" providerId="LiveId" clId="{D9C3E211-CB89-413B-B53C-9753C3A22B4B}" dt="2022-02-09T07:38:38.471" v="132" actId="47"/>
        <pc:sldMkLst>
          <pc:docMk/>
          <pc:sldMk cId="2514349124" sldId="257"/>
        </pc:sldMkLst>
        <pc:spChg chg="add mod">
          <ac:chgData name="SakethaNath Jagarlapudi" userId="291edbeab67699ee" providerId="LiveId" clId="{D9C3E211-CB89-413B-B53C-9753C3A22B4B}" dt="2022-02-09T07:20:44.222" v="7" actId="1076"/>
          <ac:spMkLst>
            <pc:docMk/>
            <pc:sldMk cId="2514349124" sldId="257"/>
            <ac:spMk id="3" creationId="{943C6485-040F-4DDF-93DC-18427B1110F3}"/>
          </ac:spMkLst>
        </pc:spChg>
        <pc:spChg chg="add mod">
          <ac:chgData name="SakethaNath Jagarlapudi" userId="291edbeab67699ee" providerId="LiveId" clId="{D9C3E211-CB89-413B-B53C-9753C3A22B4B}" dt="2022-02-09T07:20:53.243" v="11" actId="20577"/>
          <ac:spMkLst>
            <pc:docMk/>
            <pc:sldMk cId="2514349124" sldId="257"/>
            <ac:spMk id="5" creationId="{1BF31F37-F118-4C6C-90F2-29F654A81AB0}"/>
          </ac:spMkLst>
        </pc:spChg>
        <pc:spChg chg="add mod">
          <ac:chgData name="SakethaNath Jagarlapudi" userId="291edbeab67699ee" providerId="LiveId" clId="{D9C3E211-CB89-413B-B53C-9753C3A22B4B}" dt="2022-02-09T07:25:10.125" v="25" actId="1076"/>
          <ac:spMkLst>
            <pc:docMk/>
            <pc:sldMk cId="2514349124" sldId="257"/>
            <ac:spMk id="6" creationId="{B2CE6788-0977-4974-B29B-C8C547D4398E}"/>
          </ac:spMkLst>
        </pc:spChg>
        <pc:spChg chg="add mod">
          <ac:chgData name="SakethaNath Jagarlapudi" userId="291edbeab67699ee" providerId="LiveId" clId="{D9C3E211-CB89-413B-B53C-9753C3A22B4B}" dt="2022-02-09T07:25:04.891" v="24" actId="1076"/>
          <ac:spMkLst>
            <pc:docMk/>
            <pc:sldMk cId="2514349124" sldId="257"/>
            <ac:spMk id="7" creationId="{BD3CCAA9-6A71-4F21-8F0E-6459FD77AD9B}"/>
          </ac:spMkLst>
        </pc:spChg>
        <pc:spChg chg="add mod">
          <ac:chgData name="SakethaNath Jagarlapudi" userId="291edbeab67699ee" providerId="LiveId" clId="{D9C3E211-CB89-413B-B53C-9753C3A22B4B}" dt="2022-02-09T07:25:13.769" v="27" actId="20577"/>
          <ac:spMkLst>
            <pc:docMk/>
            <pc:sldMk cId="2514349124" sldId="257"/>
            <ac:spMk id="8" creationId="{82D82771-4C68-4C4C-B7CE-CC2F25960781}"/>
          </ac:spMkLst>
        </pc:spChg>
        <pc:spChg chg="add mod">
          <ac:chgData name="SakethaNath Jagarlapudi" userId="291edbeab67699ee" providerId="LiveId" clId="{D9C3E211-CB89-413B-B53C-9753C3A22B4B}" dt="2022-02-09T07:25:29.780" v="31" actId="20577"/>
          <ac:spMkLst>
            <pc:docMk/>
            <pc:sldMk cId="2514349124" sldId="257"/>
            <ac:spMk id="9" creationId="{BB45ABD5-47CC-4E50-86C6-9C3E711BA240}"/>
          </ac:spMkLst>
        </pc:spChg>
        <pc:spChg chg="add mod">
          <ac:chgData name="SakethaNath Jagarlapudi" userId="291edbeab67699ee" providerId="LiveId" clId="{D9C3E211-CB89-413B-B53C-9753C3A22B4B}" dt="2022-02-09T07:25:47.348" v="35" actId="20577"/>
          <ac:spMkLst>
            <pc:docMk/>
            <pc:sldMk cId="2514349124" sldId="257"/>
            <ac:spMk id="10" creationId="{E00E4240-106D-47FF-AA78-054EDAF584A8}"/>
          </ac:spMkLst>
        </pc:spChg>
        <pc:spChg chg="add mod">
          <ac:chgData name="SakethaNath Jagarlapudi" userId="291edbeab67699ee" providerId="LiveId" clId="{D9C3E211-CB89-413B-B53C-9753C3A22B4B}" dt="2022-02-09T07:25:58.218" v="39" actId="20577"/>
          <ac:spMkLst>
            <pc:docMk/>
            <pc:sldMk cId="2514349124" sldId="257"/>
            <ac:spMk id="11" creationId="{CA1E0EA5-A727-490F-8E8F-D7C7BE49614A}"/>
          </ac:spMkLst>
        </pc:spChg>
        <pc:spChg chg="add mod">
          <ac:chgData name="SakethaNath Jagarlapudi" userId="291edbeab67699ee" providerId="LiveId" clId="{D9C3E211-CB89-413B-B53C-9753C3A22B4B}" dt="2022-02-09T07:26:15.538" v="43" actId="20577"/>
          <ac:spMkLst>
            <pc:docMk/>
            <pc:sldMk cId="2514349124" sldId="257"/>
            <ac:spMk id="12" creationId="{23F68AFC-A574-4653-9E46-65D11D82A5CF}"/>
          </ac:spMkLst>
        </pc:spChg>
        <pc:spChg chg="add mod">
          <ac:chgData name="SakethaNath Jagarlapudi" userId="291edbeab67699ee" providerId="LiveId" clId="{D9C3E211-CB89-413B-B53C-9753C3A22B4B}" dt="2022-02-09T07:26:34.450" v="49" actId="20577"/>
          <ac:spMkLst>
            <pc:docMk/>
            <pc:sldMk cId="2514349124" sldId="257"/>
            <ac:spMk id="13" creationId="{C59F9345-016C-41A9-9AEB-CF56211D7014}"/>
          </ac:spMkLst>
        </pc:spChg>
        <pc:spChg chg="add mod">
          <ac:chgData name="SakethaNath Jagarlapudi" userId="291edbeab67699ee" providerId="LiveId" clId="{D9C3E211-CB89-413B-B53C-9753C3A22B4B}" dt="2022-02-09T07:28:09.837" v="51" actId="1076"/>
          <ac:spMkLst>
            <pc:docMk/>
            <pc:sldMk cId="2514349124" sldId="257"/>
            <ac:spMk id="14" creationId="{03B0E002-7144-469C-AE0A-42029D82A270}"/>
          </ac:spMkLst>
        </pc:spChg>
        <pc:spChg chg="add mod">
          <ac:chgData name="SakethaNath Jagarlapudi" userId="291edbeab67699ee" providerId="LiveId" clId="{D9C3E211-CB89-413B-B53C-9753C3A22B4B}" dt="2022-02-09T07:28:51.441" v="55" actId="1076"/>
          <ac:spMkLst>
            <pc:docMk/>
            <pc:sldMk cId="2514349124" sldId="257"/>
            <ac:spMk id="15" creationId="{768B138E-2BB6-4E91-9803-F31164350EC6}"/>
          </ac:spMkLst>
        </pc:spChg>
        <pc:spChg chg="add mod">
          <ac:chgData name="SakethaNath Jagarlapudi" userId="291edbeab67699ee" providerId="LiveId" clId="{D9C3E211-CB89-413B-B53C-9753C3A22B4B}" dt="2022-02-09T07:29:15.068" v="59" actId="1076"/>
          <ac:spMkLst>
            <pc:docMk/>
            <pc:sldMk cId="2514349124" sldId="257"/>
            <ac:spMk id="16" creationId="{F6AC1B28-8FE6-4AD5-BAB7-64EA7AB3A576}"/>
          </ac:spMkLst>
        </pc:spChg>
        <pc:spChg chg="add mod">
          <ac:chgData name="SakethaNath Jagarlapudi" userId="291edbeab67699ee" providerId="LiveId" clId="{D9C3E211-CB89-413B-B53C-9753C3A22B4B}" dt="2022-02-09T07:30:00.848" v="63" actId="1076"/>
          <ac:spMkLst>
            <pc:docMk/>
            <pc:sldMk cId="2514349124" sldId="257"/>
            <ac:spMk id="17" creationId="{8FA92B45-1B73-4362-8377-B621121115A1}"/>
          </ac:spMkLst>
        </pc:spChg>
        <pc:spChg chg="add mod">
          <ac:chgData name="SakethaNath Jagarlapudi" userId="291edbeab67699ee" providerId="LiveId" clId="{D9C3E211-CB89-413B-B53C-9753C3A22B4B}" dt="2022-02-09T07:30:52.251" v="67" actId="208"/>
          <ac:spMkLst>
            <pc:docMk/>
            <pc:sldMk cId="2514349124" sldId="257"/>
            <ac:spMk id="18" creationId="{BD1F14EE-DC3A-4B97-95A8-82CA753EBD6F}"/>
          </ac:spMkLst>
        </pc:spChg>
        <pc:spChg chg="add mod">
          <ac:chgData name="SakethaNath Jagarlapudi" userId="291edbeab67699ee" providerId="LiveId" clId="{D9C3E211-CB89-413B-B53C-9753C3A22B4B}" dt="2022-02-09T07:31:45.838" v="71" actId="1076"/>
          <ac:spMkLst>
            <pc:docMk/>
            <pc:sldMk cId="2514349124" sldId="257"/>
            <ac:spMk id="19" creationId="{4380C6B3-5B9A-4007-A251-06CA76B0C3FA}"/>
          </ac:spMkLst>
        </pc:spChg>
        <pc:spChg chg="add mod">
          <ac:chgData name="SakethaNath Jagarlapudi" userId="291edbeab67699ee" providerId="LiveId" clId="{D9C3E211-CB89-413B-B53C-9753C3A22B4B}" dt="2022-02-09T07:32:10.887" v="76" actId="1076"/>
          <ac:spMkLst>
            <pc:docMk/>
            <pc:sldMk cId="2514349124" sldId="257"/>
            <ac:spMk id="20" creationId="{26F56CD8-F1E4-4DD7-BB3C-DA15C08221D8}"/>
          </ac:spMkLst>
        </pc:spChg>
        <pc:spChg chg="add mod">
          <ac:chgData name="SakethaNath Jagarlapudi" userId="291edbeab67699ee" providerId="LiveId" clId="{D9C3E211-CB89-413B-B53C-9753C3A22B4B}" dt="2022-02-09T07:32:21.158" v="78" actId="1076"/>
          <ac:spMkLst>
            <pc:docMk/>
            <pc:sldMk cId="2514349124" sldId="257"/>
            <ac:spMk id="21" creationId="{9226F2DF-F5D8-45F3-BE23-A902A9EAAC46}"/>
          </ac:spMkLst>
        </pc:spChg>
        <pc:spChg chg="add mod">
          <ac:chgData name="SakethaNath Jagarlapudi" userId="291edbeab67699ee" providerId="LiveId" clId="{D9C3E211-CB89-413B-B53C-9753C3A22B4B}" dt="2022-02-09T07:32:41.350" v="82" actId="1076"/>
          <ac:spMkLst>
            <pc:docMk/>
            <pc:sldMk cId="2514349124" sldId="257"/>
            <ac:spMk id="22" creationId="{E87D593B-71A7-4929-AE29-C3EAD0190EC3}"/>
          </ac:spMkLst>
        </pc:spChg>
        <pc:spChg chg="add mod">
          <ac:chgData name="SakethaNath Jagarlapudi" userId="291edbeab67699ee" providerId="LiveId" clId="{D9C3E211-CB89-413B-B53C-9753C3A22B4B}" dt="2022-02-09T07:33:26.904" v="84" actId="1076"/>
          <ac:spMkLst>
            <pc:docMk/>
            <pc:sldMk cId="2514349124" sldId="257"/>
            <ac:spMk id="23" creationId="{4EA2DBD0-C66E-4658-85D0-22BCD9836CB5}"/>
          </ac:spMkLst>
        </pc:spChg>
      </pc:sldChg>
      <pc:sldChg chg="addSp delSp modSp add mod ord">
        <pc:chgData name="SakethaNath Jagarlapudi" userId="291edbeab67699ee" providerId="LiveId" clId="{D9C3E211-CB89-413B-B53C-9753C3A22B4B}" dt="2022-02-15T14:09:17.683" v="5854" actId="1076"/>
        <pc:sldMkLst>
          <pc:docMk/>
          <pc:sldMk cId="2935627665" sldId="258"/>
        </pc:sldMkLst>
        <pc:spChg chg="del">
          <ac:chgData name="SakethaNath Jagarlapudi" userId="291edbeab67699ee" providerId="LiveId" clId="{D9C3E211-CB89-413B-B53C-9753C3A22B4B}" dt="2022-02-09T07:34:30.740" v="86" actId="478"/>
          <ac:spMkLst>
            <pc:docMk/>
            <pc:sldMk cId="2935627665" sldId="258"/>
            <ac:spMk id="14" creationId="{03B0E002-7144-469C-AE0A-42029D82A270}"/>
          </ac:spMkLst>
        </pc:spChg>
        <pc:spChg chg="add mod">
          <ac:chgData name="SakethaNath Jagarlapudi" userId="291edbeab67699ee" providerId="LiveId" clId="{D9C3E211-CB89-413B-B53C-9753C3A22B4B}" dt="2022-02-15T14:01:47.360" v="5821" actId="207"/>
          <ac:spMkLst>
            <pc:docMk/>
            <pc:sldMk cId="2935627665" sldId="258"/>
            <ac:spMk id="14" creationId="{0CBCE1CE-67C4-4FE4-A40B-9AA112453E09}"/>
          </ac:spMkLst>
        </pc:spChg>
        <pc:spChg chg="del">
          <ac:chgData name="SakethaNath Jagarlapudi" userId="291edbeab67699ee" providerId="LiveId" clId="{D9C3E211-CB89-413B-B53C-9753C3A22B4B}" dt="2022-02-09T07:34:33.179" v="87" actId="478"/>
          <ac:spMkLst>
            <pc:docMk/>
            <pc:sldMk cId="2935627665" sldId="258"/>
            <ac:spMk id="15" creationId="{768B138E-2BB6-4E91-9803-F31164350EC6}"/>
          </ac:spMkLst>
        </pc:spChg>
        <pc:spChg chg="del">
          <ac:chgData name="SakethaNath Jagarlapudi" userId="291edbeab67699ee" providerId="LiveId" clId="{D9C3E211-CB89-413B-B53C-9753C3A22B4B}" dt="2022-02-09T07:34:36.460" v="88" actId="478"/>
          <ac:spMkLst>
            <pc:docMk/>
            <pc:sldMk cId="2935627665" sldId="258"/>
            <ac:spMk id="16" creationId="{F6AC1B28-8FE6-4AD5-BAB7-64EA7AB3A576}"/>
          </ac:spMkLst>
        </pc:spChg>
        <pc:spChg chg="del">
          <ac:chgData name="SakethaNath Jagarlapudi" userId="291edbeab67699ee" providerId="LiveId" clId="{D9C3E211-CB89-413B-B53C-9753C3A22B4B}" dt="2022-02-09T07:34:38.320" v="89" actId="478"/>
          <ac:spMkLst>
            <pc:docMk/>
            <pc:sldMk cId="2935627665" sldId="258"/>
            <ac:spMk id="17" creationId="{8FA92B45-1B73-4362-8377-B621121115A1}"/>
          </ac:spMkLst>
        </pc:spChg>
        <pc:spChg chg="del">
          <ac:chgData name="SakethaNath Jagarlapudi" userId="291edbeab67699ee" providerId="LiveId" clId="{D9C3E211-CB89-413B-B53C-9753C3A22B4B}" dt="2022-02-09T07:36:21.401" v="104" actId="478"/>
          <ac:spMkLst>
            <pc:docMk/>
            <pc:sldMk cId="2935627665" sldId="258"/>
            <ac:spMk id="18" creationId="{BD1F14EE-DC3A-4B97-95A8-82CA753EBD6F}"/>
          </ac:spMkLst>
        </pc:spChg>
        <pc:spChg chg="del">
          <ac:chgData name="SakethaNath Jagarlapudi" userId="291edbeab67699ee" providerId="LiveId" clId="{D9C3E211-CB89-413B-B53C-9753C3A22B4B}" dt="2022-02-09T07:36:23.281" v="105" actId="478"/>
          <ac:spMkLst>
            <pc:docMk/>
            <pc:sldMk cId="2935627665" sldId="258"/>
            <ac:spMk id="19" creationId="{4380C6B3-5B9A-4007-A251-06CA76B0C3FA}"/>
          </ac:spMkLst>
        </pc:spChg>
        <pc:spChg chg="del">
          <ac:chgData name="SakethaNath Jagarlapudi" userId="291edbeab67699ee" providerId="LiveId" clId="{D9C3E211-CB89-413B-B53C-9753C3A22B4B}" dt="2022-02-09T07:36:24.630" v="106" actId="478"/>
          <ac:spMkLst>
            <pc:docMk/>
            <pc:sldMk cId="2935627665" sldId="258"/>
            <ac:spMk id="20" creationId="{26F56CD8-F1E4-4DD7-BB3C-DA15C08221D8}"/>
          </ac:spMkLst>
        </pc:spChg>
        <pc:spChg chg="del">
          <ac:chgData name="SakethaNath Jagarlapudi" userId="291edbeab67699ee" providerId="LiveId" clId="{D9C3E211-CB89-413B-B53C-9753C3A22B4B}" dt="2022-02-09T07:36:27.082" v="107" actId="478"/>
          <ac:spMkLst>
            <pc:docMk/>
            <pc:sldMk cId="2935627665" sldId="258"/>
            <ac:spMk id="21" creationId="{9226F2DF-F5D8-45F3-BE23-A902A9EAAC46}"/>
          </ac:spMkLst>
        </pc:spChg>
        <pc:spChg chg="del">
          <ac:chgData name="SakethaNath Jagarlapudi" userId="291edbeab67699ee" providerId="LiveId" clId="{D9C3E211-CB89-413B-B53C-9753C3A22B4B}" dt="2022-02-09T07:36:28.642" v="108" actId="478"/>
          <ac:spMkLst>
            <pc:docMk/>
            <pc:sldMk cId="2935627665" sldId="258"/>
            <ac:spMk id="22" creationId="{E87D593B-71A7-4929-AE29-C3EAD0190EC3}"/>
          </ac:spMkLst>
        </pc:spChg>
        <pc:spChg chg="del">
          <ac:chgData name="SakethaNath Jagarlapudi" userId="291edbeab67699ee" providerId="LiveId" clId="{D9C3E211-CB89-413B-B53C-9753C3A22B4B}" dt="2022-02-09T07:36:30.062" v="109" actId="478"/>
          <ac:spMkLst>
            <pc:docMk/>
            <pc:sldMk cId="2935627665" sldId="258"/>
            <ac:spMk id="23" creationId="{4EA2DBD0-C66E-4658-85D0-22BCD9836CB5}"/>
          </ac:spMkLst>
        </pc:spChg>
        <pc:spChg chg="add mod">
          <ac:chgData name="SakethaNath Jagarlapudi" userId="291edbeab67699ee" providerId="LiveId" clId="{D9C3E211-CB89-413B-B53C-9753C3A22B4B}" dt="2022-02-09T07:45:54.787" v="156" actId="1076"/>
          <ac:spMkLst>
            <pc:docMk/>
            <pc:sldMk cId="2935627665" sldId="258"/>
            <ac:spMk id="24" creationId="{916323F1-13F0-4084-99CA-ABD043FDEB25}"/>
          </ac:spMkLst>
        </pc:spChg>
        <pc:spChg chg="add mod">
          <ac:chgData name="SakethaNath Jagarlapudi" userId="291edbeab67699ee" providerId="LiveId" clId="{D9C3E211-CB89-413B-B53C-9753C3A22B4B}" dt="2022-02-09T07:45:14.822" v="150" actId="1076"/>
          <ac:spMkLst>
            <pc:docMk/>
            <pc:sldMk cId="2935627665" sldId="258"/>
            <ac:spMk id="25" creationId="{12869EA2-5D0D-463A-BB7D-21787D5653C4}"/>
          </ac:spMkLst>
        </pc:spChg>
        <pc:spChg chg="add mod">
          <ac:chgData name="SakethaNath Jagarlapudi" userId="291edbeab67699ee" providerId="LiveId" clId="{D9C3E211-CB89-413B-B53C-9753C3A22B4B}" dt="2022-02-09T07:45:45.070" v="154" actId="1076"/>
          <ac:spMkLst>
            <pc:docMk/>
            <pc:sldMk cId="2935627665" sldId="258"/>
            <ac:spMk id="26" creationId="{17AE1E97-DF5E-42BD-8AA9-587F3D9C3C08}"/>
          </ac:spMkLst>
        </pc:spChg>
        <pc:spChg chg="add mod">
          <ac:chgData name="SakethaNath Jagarlapudi" userId="291edbeab67699ee" providerId="LiveId" clId="{D9C3E211-CB89-413B-B53C-9753C3A22B4B}" dt="2022-02-09T07:46:08.370" v="157" actId="1076"/>
          <ac:spMkLst>
            <pc:docMk/>
            <pc:sldMk cId="2935627665" sldId="258"/>
            <ac:spMk id="27" creationId="{C8EC8F4C-4CC7-4F80-A3FC-882E1F8A3506}"/>
          </ac:spMkLst>
        </pc:spChg>
        <pc:spChg chg="add mod">
          <ac:chgData name="SakethaNath Jagarlapudi" userId="291edbeab67699ee" providerId="LiveId" clId="{D9C3E211-CB89-413B-B53C-9753C3A22B4B}" dt="2022-02-09T07:41:27.882" v="139" actId="14100"/>
          <ac:spMkLst>
            <pc:docMk/>
            <pc:sldMk cId="2935627665" sldId="258"/>
            <ac:spMk id="28" creationId="{B820670D-D376-4A98-A019-F6C10DA854A9}"/>
          </ac:spMkLst>
        </pc:spChg>
        <pc:spChg chg="add mod">
          <ac:chgData name="SakethaNath Jagarlapudi" userId="291edbeab67699ee" providerId="LiveId" clId="{D9C3E211-CB89-413B-B53C-9753C3A22B4B}" dt="2022-02-09T07:42:13.921" v="145" actId="1076"/>
          <ac:spMkLst>
            <pc:docMk/>
            <pc:sldMk cId="2935627665" sldId="258"/>
            <ac:spMk id="29" creationId="{252C591E-755A-4197-B2B5-13B888AC2418}"/>
          </ac:spMkLst>
        </pc:spChg>
        <pc:spChg chg="add mod">
          <ac:chgData name="SakethaNath Jagarlapudi" userId="291edbeab67699ee" providerId="LiveId" clId="{D9C3E211-CB89-413B-B53C-9753C3A22B4B}" dt="2022-02-09T07:41:49.029" v="141" actId="14100"/>
          <ac:spMkLst>
            <pc:docMk/>
            <pc:sldMk cId="2935627665" sldId="258"/>
            <ac:spMk id="30" creationId="{675F22E7-44F4-452F-8E46-6420EF7A9D08}"/>
          </ac:spMkLst>
        </pc:spChg>
        <pc:spChg chg="add mod">
          <ac:chgData name="SakethaNath Jagarlapudi" userId="291edbeab67699ee" providerId="LiveId" clId="{D9C3E211-CB89-413B-B53C-9753C3A22B4B}" dt="2022-02-09T07:42:22.129" v="146" actId="1076"/>
          <ac:spMkLst>
            <pc:docMk/>
            <pc:sldMk cId="2935627665" sldId="258"/>
            <ac:spMk id="31" creationId="{724F9368-DA38-48C0-BB63-1A4A6FDB668F}"/>
          </ac:spMkLst>
        </pc:spChg>
        <pc:spChg chg="add mod">
          <ac:chgData name="SakethaNath Jagarlapudi" userId="291edbeab67699ee" providerId="LiveId" clId="{D9C3E211-CB89-413B-B53C-9753C3A22B4B}" dt="2022-02-09T07:42:35.262" v="147" actId="1076"/>
          <ac:spMkLst>
            <pc:docMk/>
            <pc:sldMk cId="2935627665" sldId="258"/>
            <ac:spMk id="32" creationId="{F131B526-8235-4637-98F3-9BBE9D785B79}"/>
          </ac:spMkLst>
        </pc:spChg>
        <pc:spChg chg="add mod">
          <ac:chgData name="SakethaNath Jagarlapudi" userId="291edbeab67699ee" providerId="LiveId" clId="{D9C3E211-CB89-413B-B53C-9753C3A22B4B}" dt="2022-02-09T07:42:49.869" v="148" actId="1076"/>
          <ac:spMkLst>
            <pc:docMk/>
            <pc:sldMk cId="2935627665" sldId="258"/>
            <ac:spMk id="33" creationId="{66957111-8E3E-46B5-A98B-D646B2A427C1}"/>
          </ac:spMkLst>
        </pc:spChg>
        <pc:spChg chg="add mod">
          <ac:chgData name="SakethaNath Jagarlapudi" userId="291edbeab67699ee" providerId="LiveId" clId="{D9C3E211-CB89-413B-B53C-9753C3A22B4B}" dt="2022-02-15T13:50:43.086" v="5784" actId="20577"/>
          <ac:spMkLst>
            <pc:docMk/>
            <pc:sldMk cId="2935627665" sldId="258"/>
            <ac:spMk id="34" creationId="{10DD86EE-F723-4E7F-A916-EA63FF88769E}"/>
          </ac:spMkLst>
        </pc:spChg>
        <pc:spChg chg="add mod">
          <ac:chgData name="SakethaNath Jagarlapudi" userId="291edbeab67699ee" providerId="LiveId" clId="{D9C3E211-CB89-413B-B53C-9753C3A22B4B}" dt="2022-02-15T13:50:46.754" v="5785" actId="20577"/>
          <ac:spMkLst>
            <pc:docMk/>
            <pc:sldMk cId="2935627665" sldId="258"/>
            <ac:spMk id="35" creationId="{23B0DA3A-3D5E-4F6D-855A-FCE8227A35A4}"/>
          </ac:spMkLst>
        </pc:spChg>
        <pc:spChg chg="add mod">
          <ac:chgData name="SakethaNath Jagarlapudi" userId="291edbeab67699ee" providerId="LiveId" clId="{D9C3E211-CB89-413B-B53C-9753C3A22B4B}" dt="2022-02-15T14:01:56.752" v="5823" actId="207"/>
          <ac:spMkLst>
            <pc:docMk/>
            <pc:sldMk cId="2935627665" sldId="258"/>
            <ac:spMk id="36" creationId="{0CB8958B-30F6-4AA6-9D14-058F0F5A154E}"/>
          </ac:spMkLst>
        </pc:spChg>
        <pc:spChg chg="add mod">
          <ac:chgData name="SakethaNath Jagarlapudi" userId="291edbeab67699ee" providerId="LiveId" clId="{D9C3E211-CB89-413B-B53C-9753C3A22B4B}" dt="2022-02-15T14:01:52.902" v="5822" actId="207"/>
          <ac:spMkLst>
            <pc:docMk/>
            <pc:sldMk cId="2935627665" sldId="258"/>
            <ac:spMk id="37" creationId="{A94F2C6C-F6BA-491F-9127-6942A3F77EEA}"/>
          </ac:spMkLst>
        </pc:spChg>
        <pc:spChg chg="add mod">
          <ac:chgData name="SakethaNath Jagarlapudi" userId="291edbeab67699ee" providerId="LiveId" clId="{D9C3E211-CB89-413B-B53C-9753C3A22B4B}" dt="2022-02-15T14:02:02.487" v="5824" actId="207"/>
          <ac:spMkLst>
            <pc:docMk/>
            <pc:sldMk cId="2935627665" sldId="258"/>
            <ac:spMk id="38" creationId="{E6EB9B3E-4572-4544-8221-9631E338E8C2}"/>
          </ac:spMkLst>
        </pc:spChg>
        <pc:spChg chg="add mod">
          <ac:chgData name="SakethaNath Jagarlapudi" userId="291edbeab67699ee" providerId="LiveId" clId="{D9C3E211-CB89-413B-B53C-9753C3A22B4B}" dt="2022-02-15T14:02:10.172" v="5826" actId="20577"/>
          <ac:spMkLst>
            <pc:docMk/>
            <pc:sldMk cId="2935627665" sldId="258"/>
            <ac:spMk id="39" creationId="{EBB634C5-3C6B-42AB-A942-AE372DD2C083}"/>
          </ac:spMkLst>
        </pc:spChg>
        <pc:spChg chg="add mod">
          <ac:chgData name="SakethaNath Jagarlapudi" userId="291edbeab67699ee" providerId="LiveId" clId="{D9C3E211-CB89-413B-B53C-9753C3A22B4B}" dt="2022-02-15T14:02:41.106" v="5831" actId="1076"/>
          <ac:spMkLst>
            <pc:docMk/>
            <pc:sldMk cId="2935627665" sldId="258"/>
            <ac:spMk id="40" creationId="{F2D78D09-0EA4-4B3C-B407-B45A0049CDA2}"/>
          </ac:spMkLst>
        </pc:spChg>
        <pc:spChg chg="add mod">
          <ac:chgData name="SakethaNath Jagarlapudi" userId="291edbeab67699ee" providerId="LiveId" clId="{D9C3E211-CB89-413B-B53C-9753C3A22B4B}" dt="2022-02-15T14:03:24.625" v="5838" actId="1076"/>
          <ac:spMkLst>
            <pc:docMk/>
            <pc:sldMk cId="2935627665" sldId="258"/>
            <ac:spMk id="41" creationId="{C424CBA0-7B29-413A-9261-C31F791D51BC}"/>
          </ac:spMkLst>
        </pc:spChg>
        <pc:spChg chg="add mod">
          <ac:chgData name="SakethaNath Jagarlapudi" userId="291edbeab67699ee" providerId="LiveId" clId="{D9C3E211-CB89-413B-B53C-9753C3A22B4B}" dt="2022-02-15T14:03:48.556" v="5842" actId="1076"/>
          <ac:spMkLst>
            <pc:docMk/>
            <pc:sldMk cId="2935627665" sldId="258"/>
            <ac:spMk id="42" creationId="{AEEC0499-F3D7-4578-AD63-9D14AF69D259}"/>
          </ac:spMkLst>
        </pc:spChg>
        <pc:spChg chg="add mod">
          <ac:chgData name="SakethaNath Jagarlapudi" userId="291edbeab67699ee" providerId="LiveId" clId="{D9C3E211-CB89-413B-B53C-9753C3A22B4B}" dt="2022-02-15T14:04:10.482" v="5845" actId="1076"/>
          <ac:spMkLst>
            <pc:docMk/>
            <pc:sldMk cId="2935627665" sldId="258"/>
            <ac:spMk id="43" creationId="{E8A5E4DB-125B-48AE-84A6-05C13AFE8960}"/>
          </ac:spMkLst>
        </pc:spChg>
        <pc:spChg chg="add mod">
          <ac:chgData name="SakethaNath Jagarlapudi" userId="291edbeab67699ee" providerId="LiveId" clId="{D9C3E211-CB89-413B-B53C-9753C3A22B4B}" dt="2022-02-15T14:09:17.683" v="5854" actId="1076"/>
          <ac:spMkLst>
            <pc:docMk/>
            <pc:sldMk cId="2935627665" sldId="258"/>
            <ac:spMk id="44" creationId="{A7FA83B2-5BE0-4B1F-8BAD-C78C115342D0}"/>
          </ac:spMkLst>
        </pc:spChg>
        <pc:spChg chg="add mod">
          <ac:chgData name="SakethaNath Jagarlapudi" userId="291edbeab67699ee" providerId="LiveId" clId="{D9C3E211-CB89-413B-B53C-9753C3A22B4B}" dt="2022-02-15T14:08:43.316" v="5850" actId="571"/>
          <ac:spMkLst>
            <pc:docMk/>
            <pc:sldMk cId="2935627665" sldId="258"/>
            <ac:spMk id="45" creationId="{F30B6916-130E-4356-B7F3-B75D1DD76982}"/>
          </ac:spMkLst>
        </pc:spChg>
        <pc:spChg chg="add mod">
          <ac:chgData name="SakethaNath Jagarlapudi" userId="291edbeab67699ee" providerId="LiveId" clId="{D9C3E211-CB89-413B-B53C-9753C3A22B4B}" dt="2022-02-15T14:08:43.316" v="5850" actId="571"/>
          <ac:spMkLst>
            <pc:docMk/>
            <pc:sldMk cId="2935627665" sldId="258"/>
            <ac:spMk id="46" creationId="{756E00CE-9246-4123-BC99-BF6A4E5A910A}"/>
          </ac:spMkLst>
        </pc:spChg>
        <pc:spChg chg="add mod">
          <ac:chgData name="SakethaNath Jagarlapudi" userId="291edbeab67699ee" providerId="LiveId" clId="{D9C3E211-CB89-413B-B53C-9753C3A22B4B}" dt="2022-02-15T14:08:43.316" v="5850" actId="571"/>
          <ac:spMkLst>
            <pc:docMk/>
            <pc:sldMk cId="2935627665" sldId="258"/>
            <ac:spMk id="47" creationId="{C1754268-843D-45B2-BB4E-278EA94D954B}"/>
          </ac:spMkLst>
        </pc:spChg>
        <pc:spChg chg="add mod">
          <ac:chgData name="SakethaNath Jagarlapudi" userId="291edbeab67699ee" providerId="LiveId" clId="{D9C3E211-CB89-413B-B53C-9753C3A22B4B}" dt="2022-02-15T14:08:43.316" v="5850" actId="571"/>
          <ac:spMkLst>
            <pc:docMk/>
            <pc:sldMk cId="2935627665" sldId="258"/>
            <ac:spMk id="48" creationId="{F8A6FCA0-B7FA-4F5C-9CE8-36810F0E83BD}"/>
          </ac:spMkLst>
        </pc:spChg>
        <pc:spChg chg="add mod">
          <ac:chgData name="SakethaNath Jagarlapudi" userId="291edbeab67699ee" providerId="LiveId" clId="{D9C3E211-CB89-413B-B53C-9753C3A22B4B}" dt="2022-02-15T14:08:43.316" v="5850" actId="571"/>
          <ac:spMkLst>
            <pc:docMk/>
            <pc:sldMk cId="2935627665" sldId="258"/>
            <ac:spMk id="49" creationId="{4D5219A4-08B7-4BA8-B82A-F331D48B8D7F}"/>
          </ac:spMkLst>
        </pc:spChg>
      </pc:sldChg>
      <pc:sldChg chg="delSp add del mod">
        <pc:chgData name="SakethaNath Jagarlapudi" userId="291edbeab67699ee" providerId="LiveId" clId="{D9C3E211-CB89-413B-B53C-9753C3A22B4B}" dt="2022-02-09T07:47:03.546" v="158" actId="47"/>
        <pc:sldMkLst>
          <pc:docMk/>
          <pc:sldMk cId="1966458074" sldId="259"/>
        </pc:sldMkLst>
        <pc:spChg chg="del">
          <ac:chgData name="SakethaNath Jagarlapudi" userId="291edbeab67699ee" providerId="LiveId" clId="{D9C3E211-CB89-413B-B53C-9753C3A22B4B}" dt="2022-02-09T07:38:59.875" v="134" actId="478"/>
          <ac:spMkLst>
            <pc:docMk/>
            <pc:sldMk cId="1966458074" sldId="259"/>
            <ac:spMk id="24" creationId="{916323F1-13F0-4084-99CA-ABD043FDEB25}"/>
          </ac:spMkLst>
        </pc:spChg>
        <pc:spChg chg="del">
          <ac:chgData name="SakethaNath Jagarlapudi" userId="291edbeab67699ee" providerId="LiveId" clId="{D9C3E211-CB89-413B-B53C-9753C3A22B4B}" dt="2022-02-09T07:38:59.875" v="134" actId="478"/>
          <ac:spMkLst>
            <pc:docMk/>
            <pc:sldMk cId="1966458074" sldId="259"/>
            <ac:spMk id="25" creationId="{12869EA2-5D0D-463A-BB7D-21787D5653C4}"/>
          </ac:spMkLst>
        </pc:spChg>
        <pc:spChg chg="del">
          <ac:chgData name="SakethaNath Jagarlapudi" userId="291edbeab67699ee" providerId="LiveId" clId="{D9C3E211-CB89-413B-B53C-9753C3A22B4B}" dt="2022-02-09T07:38:59.875" v="134" actId="478"/>
          <ac:spMkLst>
            <pc:docMk/>
            <pc:sldMk cId="1966458074" sldId="259"/>
            <ac:spMk id="26" creationId="{17AE1E97-DF5E-42BD-8AA9-587F3D9C3C08}"/>
          </ac:spMkLst>
        </pc:spChg>
        <pc:spChg chg="del">
          <ac:chgData name="SakethaNath Jagarlapudi" userId="291edbeab67699ee" providerId="LiveId" clId="{D9C3E211-CB89-413B-B53C-9753C3A22B4B}" dt="2022-02-09T07:38:59.875" v="134" actId="478"/>
          <ac:spMkLst>
            <pc:docMk/>
            <pc:sldMk cId="1966458074" sldId="259"/>
            <ac:spMk id="27" creationId="{C8EC8F4C-4CC7-4F80-A3FC-882E1F8A3506}"/>
          </ac:spMkLst>
        </pc:spChg>
        <pc:spChg chg="del">
          <ac:chgData name="SakethaNath Jagarlapudi" userId="291edbeab67699ee" providerId="LiveId" clId="{D9C3E211-CB89-413B-B53C-9753C3A22B4B}" dt="2022-02-09T07:38:59.875" v="134" actId="478"/>
          <ac:spMkLst>
            <pc:docMk/>
            <pc:sldMk cId="1966458074" sldId="259"/>
            <ac:spMk id="28" creationId="{B820670D-D376-4A98-A019-F6C10DA854A9}"/>
          </ac:spMkLst>
        </pc:spChg>
        <pc:spChg chg="del">
          <ac:chgData name="SakethaNath Jagarlapudi" userId="291edbeab67699ee" providerId="LiveId" clId="{D9C3E211-CB89-413B-B53C-9753C3A22B4B}" dt="2022-02-09T07:38:59.875" v="134" actId="478"/>
          <ac:spMkLst>
            <pc:docMk/>
            <pc:sldMk cId="1966458074" sldId="259"/>
            <ac:spMk id="29" creationId="{252C591E-755A-4197-B2B5-13B888AC2418}"/>
          </ac:spMkLst>
        </pc:spChg>
        <pc:spChg chg="del">
          <ac:chgData name="SakethaNath Jagarlapudi" userId="291edbeab67699ee" providerId="LiveId" clId="{D9C3E211-CB89-413B-B53C-9753C3A22B4B}" dt="2022-02-09T07:38:59.875" v="134" actId="478"/>
          <ac:spMkLst>
            <pc:docMk/>
            <pc:sldMk cId="1966458074" sldId="259"/>
            <ac:spMk id="30" creationId="{675F22E7-44F4-452F-8E46-6420EF7A9D08}"/>
          </ac:spMkLst>
        </pc:spChg>
        <pc:spChg chg="del">
          <ac:chgData name="SakethaNath Jagarlapudi" userId="291edbeab67699ee" providerId="LiveId" clId="{D9C3E211-CB89-413B-B53C-9753C3A22B4B}" dt="2022-02-09T07:38:59.875" v="134" actId="478"/>
          <ac:spMkLst>
            <pc:docMk/>
            <pc:sldMk cId="1966458074" sldId="259"/>
            <ac:spMk id="31" creationId="{724F9368-DA38-48C0-BB63-1A4A6FDB668F}"/>
          </ac:spMkLst>
        </pc:spChg>
        <pc:spChg chg="del">
          <ac:chgData name="SakethaNath Jagarlapudi" userId="291edbeab67699ee" providerId="LiveId" clId="{D9C3E211-CB89-413B-B53C-9753C3A22B4B}" dt="2022-02-09T07:38:59.875" v="134" actId="478"/>
          <ac:spMkLst>
            <pc:docMk/>
            <pc:sldMk cId="1966458074" sldId="259"/>
            <ac:spMk id="32" creationId="{F131B526-8235-4637-98F3-9BBE9D785B79}"/>
          </ac:spMkLst>
        </pc:spChg>
        <pc:spChg chg="del">
          <ac:chgData name="SakethaNath Jagarlapudi" userId="291edbeab67699ee" providerId="LiveId" clId="{D9C3E211-CB89-413B-B53C-9753C3A22B4B}" dt="2022-02-09T07:38:59.875" v="134" actId="478"/>
          <ac:spMkLst>
            <pc:docMk/>
            <pc:sldMk cId="1966458074" sldId="259"/>
            <ac:spMk id="33" creationId="{66957111-8E3E-46B5-A98B-D646B2A427C1}"/>
          </ac:spMkLst>
        </pc:spChg>
      </pc:sldChg>
      <pc:sldChg chg="addSp delSp modSp add mod">
        <pc:chgData name="SakethaNath Jagarlapudi" userId="291edbeab67699ee" providerId="LiveId" clId="{D9C3E211-CB89-413B-B53C-9753C3A22B4B}" dt="2022-02-15T14:12:39.995" v="5899" actId="20577"/>
        <pc:sldMkLst>
          <pc:docMk/>
          <pc:sldMk cId="4080217525" sldId="259"/>
        </pc:sldMkLst>
        <pc:spChg chg="add mod">
          <ac:chgData name="SakethaNath Jagarlapudi" userId="291edbeab67699ee" providerId="LiveId" clId="{D9C3E211-CB89-413B-B53C-9753C3A22B4B}" dt="2022-02-15T14:11:38.192" v="5858" actId="20577"/>
          <ac:spMkLst>
            <pc:docMk/>
            <pc:sldMk cId="4080217525" sldId="259"/>
            <ac:spMk id="14" creationId="{55A6558D-FC3E-4E52-A723-E6FDA19B47B0}"/>
          </ac:spMkLst>
        </pc:spChg>
        <pc:spChg chg="add mod">
          <ac:chgData name="SakethaNath Jagarlapudi" userId="291edbeab67699ee" providerId="LiveId" clId="{D9C3E211-CB89-413B-B53C-9753C3A22B4B}" dt="2022-02-14T13:22:45.991" v="3346" actId="1076"/>
          <ac:spMkLst>
            <pc:docMk/>
            <pc:sldMk cId="4080217525" sldId="259"/>
            <ac:spMk id="15" creationId="{4ADF0D83-CA1D-457B-BA41-B68D9FEC08E0}"/>
          </ac:spMkLst>
        </pc:spChg>
        <pc:spChg chg="add del mod">
          <ac:chgData name="SakethaNath Jagarlapudi" userId="291edbeab67699ee" providerId="LiveId" clId="{D9C3E211-CB89-413B-B53C-9753C3A22B4B}" dt="2022-02-09T08:18:44.879" v="579" actId="478"/>
          <ac:spMkLst>
            <pc:docMk/>
            <pc:sldMk cId="4080217525" sldId="259"/>
            <ac:spMk id="15" creationId="{CF909ADE-05DF-4062-A983-DF114D1254F1}"/>
          </ac:spMkLst>
        </pc:spChg>
        <pc:spChg chg="mod">
          <ac:chgData name="SakethaNath Jagarlapudi" userId="291edbeab67699ee" providerId="LiveId" clId="{D9C3E211-CB89-413B-B53C-9753C3A22B4B}" dt="2022-02-09T07:50:44.086" v="188" actId="1076"/>
          <ac:spMkLst>
            <pc:docMk/>
            <pc:sldMk cId="4080217525" sldId="259"/>
            <ac:spMk id="25" creationId="{12869EA2-5D0D-463A-BB7D-21787D5653C4}"/>
          </ac:spMkLst>
        </pc:spChg>
        <pc:spChg chg="mod">
          <ac:chgData name="SakethaNath Jagarlapudi" userId="291edbeab67699ee" providerId="LiveId" clId="{D9C3E211-CB89-413B-B53C-9753C3A22B4B}" dt="2022-02-09T07:51:53.963" v="194" actId="1076"/>
          <ac:spMkLst>
            <pc:docMk/>
            <pc:sldMk cId="4080217525" sldId="259"/>
            <ac:spMk id="30" creationId="{675F22E7-44F4-452F-8E46-6420EF7A9D08}"/>
          </ac:spMkLst>
        </pc:spChg>
        <pc:spChg chg="mod">
          <ac:chgData name="SakethaNath Jagarlapudi" userId="291edbeab67699ee" providerId="LiveId" clId="{D9C3E211-CB89-413B-B53C-9753C3A22B4B}" dt="2022-02-09T07:56:14.819" v="220" actId="1076"/>
          <ac:spMkLst>
            <pc:docMk/>
            <pc:sldMk cId="4080217525" sldId="259"/>
            <ac:spMk id="31" creationId="{724F9368-DA38-48C0-BB63-1A4A6FDB668F}"/>
          </ac:spMkLst>
        </pc:spChg>
        <pc:spChg chg="mod">
          <ac:chgData name="SakethaNath Jagarlapudi" userId="291edbeab67699ee" providerId="LiveId" clId="{D9C3E211-CB89-413B-B53C-9753C3A22B4B}" dt="2022-02-15T13:50:53.925" v="5786" actId="20577"/>
          <ac:spMkLst>
            <pc:docMk/>
            <pc:sldMk cId="4080217525" sldId="259"/>
            <ac:spMk id="34" creationId="{10DD86EE-F723-4E7F-A916-EA63FF88769E}"/>
          </ac:spMkLst>
        </pc:spChg>
        <pc:spChg chg="mod">
          <ac:chgData name="SakethaNath Jagarlapudi" userId="291edbeab67699ee" providerId="LiveId" clId="{D9C3E211-CB89-413B-B53C-9753C3A22B4B}" dt="2022-02-15T13:50:57.065" v="5787" actId="20577"/>
          <ac:spMkLst>
            <pc:docMk/>
            <pc:sldMk cId="4080217525" sldId="259"/>
            <ac:spMk id="35" creationId="{23B0DA3A-3D5E-4F6D-855A-FCE8227A35A4}"/>
          </ac:spMkLst>
        </pc:spChg>
        <pc:spChg chg="add mod">
          <ac:chgData name="SakethaNath Jagarlapudi" userId="291edbeab67699ee" providerId="LiveId" clId="{D9C3E211-CB89-413B-B53C-9753C3A22B4B}" dt="2022-02-15T14:12:39.995" v="5899" actId="20577"/>
          <ac:spMkLst>
            <pc:docMk/>
            <pc:sldMk cId="4080217525" sldId="259"/>
            <ac:spMk id="36" creationId="{D4AAF734-320F-4039-891B-0984BC94A5F2}"/>
          </ac:spMkLst>
        </pc:spChg>
        <pc:spChg chg="add mod">
          <ac:chgData name="SakethaNath Jagarlapudi" userId="291edbeab67699ee" providerId="LiveId" clId="{D9C3E211-CB89-413B-B53C-9753C3A22B4B}" dt="2022-02-15T14:12:20.541" v="5898" actId="20577"/>
          <ac:spMkLst>
            <pc:docMk/>
            <pc:sldMk cId="4080217525" sldId="259"/>
            <ac:spMk id="37" creationId="{0D3E271E-B82F-48BF-8AEF-FA53976739A4}"/>
          </ac:spMkLst>
        </pc:spChg>
        <pc:spChg chg="add mod">
          <ac:chgData name="SakethaNath Jagarlapudi" userId="291edbeab67699ee" providerId="LiveId" clId="{D9C3E211-CB89-413B-B53C-9753C3A22B4B}" dt="2022-02-09T07:55:55.730" v="217" actId="1076"/>
          <ac:spMkLst>
            <pc:docMk/>
            <pc:sldMk cId="4080217525" sldId="259"/>
            <ac:spMk id="38" creationId="{107B9638-8A92-455A-A2C5-AB9F5716BCA0}"/>
          </ac:spMkLst>
        </pc:spChg>
        <pc:spChg chg="add mod">
          <ac:chgData name="SakethaNath Jagarlapudi" userId="291edbeab67699ee" providerId="LiveId" clId="{D9C3E211-CB89-413B-B53C-9753C3A22B4B}" dt="2022-02-09T07:56:04.027" v="219" actId="1076"/>
          <ac:spMkLst>
            <pc:docMk/>
            <pc:sldMk cId="4080217525" sldId="259"/>
            <ac:spMk id="39" creationId="{A19B1BC9-30EE-43D8-A7FA-2B43B107230B}"/>
          </ac:spMkLst>
        </pc:spChg>
        <pc:spChg chg="add mod">
          <ac:chgData name="SakethaNath Jagarlapudi" userId="291edbeab67699ee" providerId="LiveId" clId="{D9C3E211-CB89-413B-B53C-9753C3A22B4B}" dt="2022-02-09T08:01:50.960" v="244" actId="1076"/>
          <ac:spMkLst>
            <pc:docMk/>
            <pc:sldMk cId="4080217525" sldId="259"/>
            <ac:spMk id="40" creationId="{F20F0702-1D19-46A9-A069-3C6F7ED84E8B}"/>
          </ac:spMkLst>
        </pc:spChg>
        <pc:spChg chg="add mod">
          <ac:chgData name="SakethaNath Jagarlapudi" userId="291edbeab67699ee" providerId="LiveId" clId="{D9C3E211-CB89-413B-B53C-9753C3A22B4B}" dt="2022-02-09T08:02:03.881" v="246" actId="1076"/>
          <ac:spMkLst>
            <pc:docMk/>
            <pc:sldMk cId="4080217525" sldId="259"/>
            <ac:spMk id="41" creationId="{C71D5D09-C110-473A-9741-E5992C277D69}"/>
          </ac:spMkLst>
        </pc:spChg>
        <pc:spChg chg="add del mod">
          <ac:chgData name="SakethaNath Jagarlapudi" userId="291edbeab67699ee" providerId="LiveId" clId="{D9C3E211-CB89-413B-B53C-9753C3A22B4B}" dt="2022-02-10T04:21:36.829" v="595" actId="478"/>
          <ac:spMkLst>
            <pc:docMk/>
            <pc:sldMk cId="4080217525" sldId="259"/>
            <ac:spMk id="42" creationId="{3354C3D4-6175-43BE-A777-0D0307407115}"/>
          </ac:spMkLst>
        </pc:spChg>
        <pc:spChg chg="add mod">
          <ac:chgData name="SakethaNath Jagarlapudi" userId="291edbeab67699ee" providerId="LiveId" clId="{D9C3E211-CB89-413B-B53C-9753C3A22B4B}" dt="2022-02-14T13:23:05.329" v="3350" actId="20577"/>
          <ac:spMkLst>
            <pc:docMk/>
            <pc:sldMk cId="4080217525" sldId="259"/>
            <ac:spMk id="42" creationId="{3AE7F8DA-47B1-47CF-AF14-2658DF971A94}"/>
          </ac:spMkLst>
        </pc:spChg>
        <pc:spChg chg="add mod">
          <ac:chgData name="SakethaNath Jagarlapudi" userId="291edbeab67699ee" providerId="LiveId" clId="{D9C3E211-CB89-413B-B53C-9753C3A22B4B}" dt="2022-02-10T04:22:14.849" v="601" actId="207"/>
          <ac:spMkLst>
            <pc:docMk/>
            <pc:sldMk cId="4080217525" sldId="259"/>
            <ac:spMk id="43" creationId="{216548D1-8B06-4E42-9CF1-71D46382CB8A}"/>
          </ac:spMkLst>
        </pc:spChg>
        <pc:spChg chg="add mod">
          <ac:chgData name="SakethaNath Jagarlapudi" userId="291edbeab67699ee" providerId="LiveId" clId="{D9C3E211-CB89-413B-B53C-9753C3A22B4B}" dt="2022-02-10T04:22:11.107" v="600" actId="207"/>
          <ac:spMkLst>
            <pc:docMk/>
            <pc:sldMk cId="4080217525" sldId="259"/>
            <ac:spMk id="44" creationId="{A9A7A59A-8889-4122-9C30-67D64871B33A}"/>
          </ac:spMkLst>
        </pc:spChg>
        <pc:spChg chg="add mod">
          <ac:chgData name="SakethaNath Jagarlapudi" userId="291edbeab67699ee" providerId="LiveId" clId="{D9C3E211-CB89-413B-B53C-9753C3A22B4B}" dt="2022-02-14T13:23:30.721" v="3353" actId="20577"/>
          <ac:spMkLst>
            <pc:docMk/>
            <pc:sldMk cId="4080217525" sldId="259"/>
            <ac:spMk id="45" creationId="{08B366EE-35AD-497F-82BC-B123F010AACE}"/>
          </ac:spMkLst>
        </pc:spChg>
        <pc:spChg chg="add mod">
          <ac:chgData name="SakethaNath Jagarlapudi" userId="291edbeab67699ee" providerId="LiveId" clId="{D9C3E211-CB89-413B-B53C-9753C3A22B4B}" dt="2022-02-14T13:23:48.709" v="3358" actId="20577"/>
          <ac:spMkLst>
            <pc:docMk/>
            <pc:sldMk cId="4080217525" sldId="259"/>
            <ac:spMk id="46" creationId="{84A882AE-F353-464F-9577-DAE47686C45C}"/>
          </ac:spMkLst>
        </pc:spChg>
        <pc:spChg chg="add mod">
          <ac:chgData name="SakethaNath Jagarlapudi" userId="291edbeab67699ee" providerId="LiveId" clId="{D9C3E211-CB89-413B-B53C-9753C3A22B4B}" dt="2022-02-14T13:24:08.609" v="3362" actId="20577"/>
          <ac:spMkLst>
            <pc:docMk/>
            <pc:sldMk cId="4080217525" sldId="259"/>
            <ac:spMk id="47" creationId="{184C0AB3-409E-478C-B3AD-2883928F4C12}"/>
          </ac:spMkLst>
        </pc:spChg>
        <pc:spChg chg="add mod">
          <ac:chgData name="SakethaNath Jagarlapudi" userId="291edbeab67699ee" providerId="LiveId" clId="{D9C3E211-CB89-413B-B53C-9753C3A22B4B}" dt="2022-02-14T13:24:29.692" v="3367" actId="20577"/>
          <ac:spMkLst>
            <pc:docMk/>
            <pc:sldMk cId="4080217525" sldId="259"/>
            <ac:spMk id="48" creationId="{0A8595A0-181D-4A30-8393-EC2BF9CA8A6E}"/>
          </ac:spMkLst>
        </pc:spChg>
        <pc:spChg chg="add mod">
          <ac:chgData name="SakethaNath Jagarlapudi" userId="291edbeab67699ee" providerId="LiveId" clId="{D9C3E211-CB89-413B-B53C-9753C3A22B4B}" dt="2022-02-14T13:24:40.833" v="3371" actId="20577"/>
          <ac:spMkLst>
            <pc:docMk/>
            <pc:sldMk cId="4080217525" sldId="259"/>
            <ac:spMk id="49" creationId="{A4B64A12-0A62-4D6C-8058-3F6B17C149F5}"/>
          </ac:spMkLst>
        </pc:spChg>
        <pc:spChg chg="add mod">
          <ac:chgData name="SakethaNath Jagarlapudi" userId="291edbeab67699ee" providerId="LiveId" clId="{D9C3E211-CB89-413B-B53C-9753C3A22B4B}" dt="2022-02-15T14:11:11.736" v="5856"/>
          <ac:spMkLst>
            <pc:docMk/>
            <pc:sldMk cId="4080217525" sldId="259"/>
            <ac:spMk id="50" creationId="{30B29D37-0F99-4252-9C50-0C79E7D42EDD}"/>
          </ac:spMkLst>
        </pc:spChg>
        <pc:spChg chg="add mod">
          <ac:chgData name="SakethaNath Jagarlapudi" userId="291edbeab67699ee" providerId="LiveId" clId="{D9C3E211-CB89-413B-B53C-9753C3A22B4B}" dt="2022-02-15T14:11:11.736" v="5856"/>
          <ac:spMkLst>
            <pc:docMk/>
            <pc:sldMk cId="4080217525" sldId="259"/>
            <ac:spMk id="51" creationId="{C199164C-DACB-4CEC-B21E-8E8A6948024C}"/>
          </ac:spMkLst>
        </pc:spChg>
        <pc:spChg chg="add mod">
          <ac:chgData name="SakethaNath Jagarlapudi" userId="291edbeab67699ee" providerId="LiveId" clId="{D9C3E211-CB89-413B-B53C-9753C3A22B4B}" dt="2022-02-15T14:11:11.736" v="5856"/>
          <ac:spMkLst>
            <pc:docMk/>
            <pc:sldMk cId="4080217525" sldId="259"/>
            <ac:spMk id="52" creationId="{17884B34-6374-4500-8E8D-ABE721ADD221}"/>
          </ac:spMkLst>
        </pc:spChg>
        <pc:spChg chg="add mod">
          <ac:chgData name="SakethaNath Jagarlapudi" userId="291edbeab67699ee" providerId="LiveId" clId="{D9C3E211-CB89-413B-B53C-9753C3A22B4B}" dt="2022-02-15T14:11:11.736" v="5856"/>
          <ac:spMkLst>
            <pc:docMk/>
            <pc:sldMk cId="4080217525" sldId="259"/>
            <ac:spMk id="53" creationId="{3BB9FA75-36A1-4D81-AA63-5E7E989F9937}"/>
          </ac:spMkLst>
        </pc:spChg>
        <pc:spChg chg="add mod">
          <ac:chgData name="SakethaNath Jagarlapudi" userId="291edbeab67699ee" providerId="LiveId" clId="{D9C3E211-CB89-413B-B53C-9753C3A22B4B}" dt="2022-02-15T14:11:11.736" v="5856"/>
          <ac:spMkLst>
            <pc:docMk/>
            <pc:sldMk cId="4080217525" sldId="259"/>
            <ac:spMk id="54" creationId="{89E0B709-920F-4A25-BC88-A171CB0C92A8}"/>
          </ac:spMkLst>
        </pc:spChg>
        <pc:spChg chg="add mod">
          <ac:chgData name="SakethaNath Jagarlapudi" userId="291edbeab67699ee" providerId="LiveId" clId="{D9C3E211-CB89-413B-B53C-9753C3A22B4B}" dt="2022-02-15T14:11:11.736" v="5856"/>
          <ac:spMkLst>
            <pc:docMk/>
            <pc:sldMk cId="4080217525" sldId="259"/>
            <ac:spMk id="55" creationId="{1CFC8435-CE86-4704-85F1-FB98D5E0F4C1}"/>
          </ac:spMkLst>
        </pc:spChg>
        <pc:spChg chg="add mod">
          <ac:chgData name="SakethaNath Jagarlapudi" userId="291edbeab67699ee" providerId="LiveId" clId="{D9C3E211-CB89-413B-B53C-9753C3A22B4B}" dt="2022-02-15T14:11:11.736" v="5856"/>
          <ac:spMkLst>
            <pc:docMk/>
            <pc:sldMk cId="4080217525" sldId="259"/>
            <ac:spMk id="56" creationId="{09459CA3-37F0-4D2A-8D8E-7B2D7AA06E1F}"/>
          </ac:spMkLst>
        </pc:spChg>
        <pc:spChg chg="add mod">
          <ac:chgData name="SakethaNath Jagarlapudi" userId="291edbeab67699ee" providerId="LiveId" clId="{D9C3E211-CB89-413B-B53C-9753C3A22B4B}" dt="2022-02-15T14:11:11.736" v="5856"/>
          <ac:spMkLst>
            <pc:docMk/>
            <pc:sldMk cId="4080217525" sldId="259"/>
            <ac:spMk id="57" creationId="{D1687B02-17C5-487C-856E-86E643E21920}"/>
          </ac:spMkLst>
        </pc:spChg>
        <pc:spChg chg="add mod">
          <ac:chgData name="SakethaNath Jagarlapudi" userId="291edbeab67699ee" providerId="LiveId" clId="{D9C3E211-CB89-413B-B53C-9753C3A22B4B}" dt="2022-02-15T14:11:11.736" v="5856"/>
          <ac:spMkLst>
            <pc:docMk/>
            <pc:sldMk cId="4080217525" sldId="259"/>
            <ac:spMk id="58" creationId="{2B349CF6-B253-47A6-896A-86342043C981}"/>
          </ac:spMkLst>
        </pc:spChg>
        <pc:spChg chg="add mod">
          <ac:chgData name="SakethaNath Jagarlapudi" userId="291edbeab67699ee" providerId="LiveId" clId="{D9C3E211-CB89-413B-B53C-9753C3A22B4B}" dt="2022-02-15T14:11:11.736" v="5856"/>
          <ac:spMkLst>
            <pc:docMk/>
            <pc:sldMk cId="4080217525" sldId="259"/>
            <ac:spMk id="59" creationId="{7587AD52-64B9-435E-8529-316A0F27D200}"/>
          </ac:spMkLst>
        </pc:spChg>
        <pc:graphicFrameChg chg="mod">
          <ac:chgData name="SakethaNath Jagarlapudi" userId="291edbeab67699ee" providerId="LiveId" clId="{D9C3E211-CB89-413B-B53C-9753C3A22B4B}" dt="2022-02-09T08:02:31.254" v="247" actId="572"/>
          <ac:graphicFrameMkLst>
            <pc:docMk/>
            <pc:sldMk cId="4080217525" sldId="259"/>
            <ac:graphicFrameMk id="4" creationId="{985FE5DD-C560-4A4F-8E82-844837DCE703}"/>
          </ac:graphicFrameMkLst>
        </pc:graphicFrameChg>
      </pc:sldChg>
      <pc:sldChg chg="add del">
        <pc:chgData name="SakethaNath Jagarlapudi" userId="291edbeab67699ee" providerId="LiveId" clId="{D9C3E211-CB89-413B-B53C-9753C3A22B4B}" dt="2022-02-09T08:05:41.814" v="287" actId="47"/>
        <pc:sldMkLst>
          <pc:docMk/>
          <pc:sldMk cId="380184539" sldId="260"/>
        </pc:sldMkLst>
      </pc:sldChg>
      <pc:sldChg chg="addSp delSp modSp add mod ord">
        <pc:chgData name="SakethaNath Jagarlapudi" userId="291edbeab67699ee" providerId="LiveId" clId="{D9C3E211-CB89-413B-B53C-9753C3A22B4B}" dt="2022-02-10T18:24:24.448" v="1471" actId="1076"/>
        <pc:sldMkLst>
          <pc:docMk/>
          <pc:sldMk cId="2319536258" sldId="260"/>
        </pc:sldMkLst>
        <pc:spChg chg="add mod">
          <ac:chgData name="SakethaNath Jagarlapudi" userId="291edbeab67699ee" providerId="LiveId" clId="{D9C3E211-CB89-413B-B53C-9753C3A22B4B}" dt="2022-02-10T18:24:24.448" v="1471" actId="1076"/>
          <ac:spMkLst>
            <pc:docMk/>
            <pc:sldMk cId="2319536258" sldId="260"/>
            <ac:spMk id="14" creationId="{B2502932-9FAC-4875-8B35-2E457A9A4B2B}"/>
          </ac:spMkLst>
        </pc:spChg>
        <pc:spChg chg="add mod">
          <ac:chgData name="SakethaNath Jagarlapudi" userId="291edbeab67699ee" providerId="LiveId" clId="{D9C3E211-CB89-413B-B53C-9753C3A22B4B}" dt="2022-02-09T08:09:42.022" v="382" actId="1076"/>
          <ac:spMkLst>
            <pc:docMk/>
            <pc:sldMk cId="2319536258" sldId="260"/>
            <ac:spMk id="15" creationId="{27A26316-7ECE-41A5-81EC-48283E168782}"/>
          </ac:spMkLst>
        </pc:spChg>
        <pc:spChg chg="add mod">
          <ac:chgData name="SakethaNath Jagarlapudi" userId="291edbeab67699ee" providerId="LiveId" clId="{D9C3E211-CB89-413B-B53C-9753C3A22B4B}" dt="2022-02-09T08:09:47.441" v="383" actId="1076"/>
          <ac:spMkLst>
            <pc:docMk/>
            <pc:sldMk cId="2319536258" sldId="260"/>
            <ac:spMk id="16" creationId="{570A9095-77CA-4935-B303-CADFD8851CDD}"/>
          </ac:spMkLst>
        </pc:spChg>
        <pc:spChg chg="del">
          <ac:chgData name="SakethaNath Jagarlapudi" userId="291edbeab67699ee" providerId="LiveId" clId="{D9C3E211-CB89-413B-B53C-9753C3A22B4B}" dt="2022-02-09T08:06:06.410" v="291" actId="478"/>
          <ac:spMkLst>
            <pc:docMk/>
            <pc:sldMk cId="2319536258" sldId="260"/>
            <ac:spMk id="24" creationId="{916323F1-13F0-4084-99CA-ABD043FDEB25}"/>
          </ac:spMkLst>
        </pc:spChg>
        <pc:spChg chg="del">
          <ac:chgData name="SakethaNath Jagarlapudi" userId="291edbeab67699ee" providerId="LiveId" clId="{D9C3E211-CB89-413B-B53C-9753C3A22B4B}" dt="2022-02-09T08:06:06.410" v="291" actId="478"/>
          <ac:spMkLst>
            <pc:docMk/>
            <pc:sldMk cId="2319536258" sldId="260"/>
            <ac:spMk id="25" creationId="{12869EA2-5D0D-463A-BB7D-21787D5653C4}"/>
          </ac:spMkLst>
        </pc:spChg>
        <pc:spChg chg="del">
          <ac:chgData name="SakethaNath Jagarlapudi" userId="291edbeab67699ee" providerId="LiveId" clId="{D9C3E211-CB89-413B-B53C-9753C3A22B4B}" dt="2022-02-09T08:06:06.410" v="291" actId="478"/>
          <ac:spMkLst>
            <pc:docMk/>
            <pc:sldMk cId="2319536258" sldId="260"/>
            <ac:spMk id="26" creationId="{17AE1E97-DF5E-42BD-8AA9-587F3D9C3C08}"/>
          </ac:spMkLst>
        </pc:spChg>
        <pc:spChg chg="del">
          <ac:chgData name="SakethaNath Jagarlapudi" userId="291edbeab67699ee" providerId="LiveId" clId="{D9C3E211-CB89-413B-B53C-9753C3A22B4B}" dt="2022-02-09T08:06:06.410" v="291" actId="478"/>
          <ac:spMkLst>
            <pc:docMk/>
            <pc:sldMk cId="2319536258" sldId="260"/>
            <ac:spMk id="27" creationId="{C8EC8F4C-4CC7-4F80-A3FC-882E1F8A3506}"/>
          </ac:spMkLst>
        </pc:spChg>
        <pc:spChg chg="del">
          <ac:chgData name="SakethaNath Jagarlapudi" userId="291edbeab67699ee" providerId="LiveId" clId="{D9C3E211-CB89-413B-B53C-9753C3A22B4B}" dt="2022-02-09T08:06:21.033" v="292" actId="478"/>
          <ac:spMkLst>
            <pc:docMk/>
            <pc:sldMk cId="2319536258" sldId="260"/>
            <ac:spMk id="28" creationId="{B820670D-D376-4A98-A019-F6C10DA854A9}"/>
          </ac:spMkLst>
        </pc:spChg>
        <pc:spChg chg="del">
          <ac:chgData name="SakethaNath Jagarlapudi" userId="291edbeab67699ee" providerId="LiveId" clId="{D9C3E211-CB89-413B-B53C-9753C3A22B4B}" dt="2022-02-09T08:06:21.033" v="292" actId="478"/>
          <ac:spMkLst>
            <pc:docMk/>
            <pc:sldMk cId="2319536258" sldId="260"/>
            <ac:spMk id="29" creationId="{252C591E-755A-4197-B2B5-13B888AC2418}"/>
          </ac:spMkLst>
        </pc:spChg>
        <pc:spChg chg="del">
          <ac:chgData name="SakethaNath Jagarlapudi" userId="291edbeab67699ee" providerId="LiveId" clId="{D9C3E211-CB89-413B-B53C-9753C3A22B4B}" dt="2022-02-09T08:06:21.033" v="292" actId="478"/>
          <ac:spMkLst>
            <pc:docMk/>
            <pc:sldMk cId="2319536258" sldId="260"/>
            <ac:spMk id="30" creationId="{675F22E7-44F4-452F-8E46-6420EF7A9D08}"/>
          </ac:spMkLst>
        </pc:spChg>
        <pc:spChg chg="del">
          <ac:chgData name="SakethaNath Jagarlapudi" userId="291edbeab67699ee" providerId="LiveId" clId="{D9C3E211-CB89-413B-B53C-9753C3A22B4B}" dt="2022-02-09T08:06:21.033" v="292" actId="478"/>
          <ac:spMkLst>
            <pc:docMk/>
            <pc:sldMk cId="2319536258" sldId="260"/>
            <ac:spMk id="31" creationId="{724F9368-DA38-48C0-BB63-1A4A6FDB668F}"/>
          </ac:spMkLst>
        </pc:spChg>
        <pc:spChg chg="del">
          <ac:chgData name="SakethaNath Jagarlapudi" userId="291edbeab67699ee" providerId="LiveId" clId="{D9C3E211-CB89-413B-B53C-9753C3A22B4B}" dt="2022-02-09T08:06:21.033" v="292" actId="478"/>
          <ac:spMkLst>
            <pc:docMk/>
            <pc:sldMk cId="2319536258" sldId="260"/>
            <ac:spMk id="32" creationId="{F131B526-8235-4637-98F3-9BBE9D785B79}"/>
          </ac:spMkLst>
        </pc:spChg>
        <pc:spChg chg="del">
          <ac:chgData name="SakethaNath Jagarlapudi" userId="291edbeab67699ee" providerId="LiveId" clId="{D9C3E211-CB89-413B-B53C-9753C3A22B4B}" dt="2022-02-09T08:06:21.033" v="292" actId="478"/>
          <ac:spMkLst>
            <pc:docMk/>
            <pc:sldMk cId="2319536258" sldId="260"/>
            <ac:spMk id="33" creationId="{66957111-8E3E-46B5-A98B-D646B2A427C1}"/>
          </ac:spMkLst>
        </pc:spChg>
        <pc:spChg chg="del">
          <ac:chgData name="SakethaNath Jagarlapudi" userId="291edbeab67699ee" providerId="LiveId" clId="{D9C3E211-CB89-413B-B53C-9753C3A22B4B}" dt="2022-02-09T08:06:06.410" v="291" actId="478"/>
          <ac:spMkLst>
            <pc:docMk/>
            <pc:sldMk cId="2319536258" sldId="260"/>
            <ac:spMk id="34" creationId="{10DD86EE-F723-4E7F-A916-EA63FF88769E}"/>
          </ac:spMkLst>
        </pc:spChg>
        <pc:spChg chg="del">
          <ac:chgData name="SakethaNath Jagarlapudi" userId="291edbeab67699ee" providerId="LiveId" clId="{D9C3E211-CB89-413B-B53C-9753C3A22B4B}" dt="2022-02-09T08:06:21.033" v="292" actId="478"/>
          <ac:spMkLst>
            <pc:docMk/>
            <pc:sldMk cId="2319536258" sldId="260"/>
            <ac:spMk id="35" creationId="{23B0DA3A-3D5E-4F6D-855A-FCE8227A35A4}"/>
          </ac:spMkLst>
        </pc:spChg>
        <pc:spChg chg="add del mod">
          <ac:chgData name="SakethaNath Jagarlapudi" userId="291edbeab67699ee" providerId="LiveId" clId="{D9C3E211-CB89-413B-B53C-9753C3A22B4B}" dt="2022-02-09T08:08:50.116" v="362"/>
          <ac:spMkLst>
            <pc:docMk/>
            <pc:sldMk cId="2319536258" sldId="260"/>
            <ac:spMk id="36" creationId="{83CB9BC9-EBE9-4CF4-84FD-F997B79513D9}"/>
          </ac:spMkLst>
        </pc:spChg>
        <pc:spChg chg="add del mod">
          <ac:chgData name="SakethaNath Jagarlapudi" userId="291edbeab67699ee" providerId="LiveId" clId="{D9C3E211-CB89-413B-B53C-9753C3A22B4B}" dt="2022-02-09T08:08:48.937" v="360"/>
          <ac:spMkLst>
            <pc:docMk/>
            <pc:sldMk cId="2319536258" sldId="260"/>
            <ac:spMk id="37" creationId="{7BC4321A-322D-46BE-98F8-0D027141F308}"/>
          </ac:spMkLst>
        </pc:spChg>
        <pc:graphicFrameChg chg="mod">
          <ac:chgData name="SakethaNath Jagarlapudi" userId="291edbeab67699ee" providerId="LiveId" clId="{D9C3E211-CB89-413B-B53C-9753C3A22B4B}" dt="2022-02-09T08:09:06.942" v="364"/>
          <ac:graphicFrameMkLst>
            <pc:docMk/>
            <pc:sldMk cId="2319536258" sldId="260"/>
            <ac:graphicFrameMk id="4" creationId="{985FE5DD-C560-4A4F-8E82-844837DCE703}"/>
          </ac:graphicFrameMkLst>
        </pc:graphicFrameChg>
      </pc:sldChg>
      <pc:sldChg chg="addSp delSp modSp add mod">
        <pc:chgData name="SakethaNath Jagarlapudi" userId="291edbeab67699ee" providerId="LiveId" clId="{D9C3E211-CB89-413B-B53C-9753C3A22B4B}" dt="2022-02-15T13:51:11.289" v="5791" actId="115"/>
        <pc:sldMkLst>
          <pc:docMk/>
          <pc:sldMk cId="3522658531" sldId="261"/>
        </pc:sldMkLst>
        <pc:spChg chg="del mod">
          <ac:chgData name="SakethaNath Jagarlapudi" userId="291edbeab67699ee" providerId="LiveId" clId="{D9C3E211-CB89-413B-B53C-9753C3A22B4B}" dt="2022-02-09T08:12:45.906" v="453" actId="478"/>
          <ac:spMkLst>
            <pc:docMk/>
            <pc:sldMk cId="3522658531" sldId="261"/>
            <ac:spMk id="15" creationId="{CF909ADE-05DF-4062-A983-DF114D1254F1}"/>
          </ac:spMkLst>
        </pc:spChg>
        <pc:spChg chg="add del mod">
          <ac:chgData name="SakethaNath Jagarlapudi" userId="291edbeab67699ee" providerId="LiveId" clId="{D9C3E211-CB89-413B-B53C-9753C3A22B4B}" dt="2022-02-09T08:18:12.270" v="574" actId="478"/>
          <ac:spMkLst>
            <pc:docMk/>
            <pc:sldMk cId="3522658531" sldId="261"/>
            <ac:spMk id="16" creationId="{68391C5A-60C1-4839-A354-4C212470A6AA}"/>
          </ac:spMkLst>
        </pc:spChg>
        <pc:spChg chg="mod">
          <ac:chgData name="SakethaNath Jagarlapudi" userId="291edbeab67699ee" providerId="LiveId" clId="{D9C3E211-CB89-413B-B53C-9753C3A22B4B}" dt="2022-02-15T13:51:07.051" v="5789" actId="115"/>
          <ac:spMkLst>
            <pc:docMk/>
            <pc:sldMk cId="3522658531" sldId="261"/>
            <ac:spMk id="34" creationId="{10DD86EE-F723-4E7F-A916-EA63FF88769E}"/>
          </ac:spMkLst>
        </pc:spChg>
        <pc:spChg chg="mod">
          <ac:chgData name="SakethaNath Jagarlapudi" userId="291edbeab67699ee" providerId="LiveId" clId="{D9C3E211-CB89-413B-B53C-9753C3A22B4B}" dt="2022-02-15T13:51:11.289" v="5791" actId="115"/>
          <ac:spMkLst>
            <pc:docMk/>
            <pc:sldMk cId="3522658531" sldId="261"/>
            <ac:spMk id="35" creationId="{23B0DA3A-3D5E-4F6D-855A-FCE8227A35A4}"/>
          </ac:spMkLst>
        </pc:spChg>
        <pc:spChg chg="add del mod">
          <ac:chgData name="SakethaNath Jagarlapudi" userId="291edbeab67699ee" providerId="LiveId" clId="{D9C3E211-CB89-413B-B53C-9753C3A22B4B}" dt="2022-02-09T08:18:10.300" v="573" actId="478"/>
          <ac:spMkLst>
            <pc:docMk/>
            <pc:sldMk cId="3522658531" sldId="261"/>
            <ac:spMk id="42" creationId="{2B38EB65-8DDD-494C-8B90-6D41937BA402}"/>
          </ac:spMkLst>
        </pc:spChg>
        <pc:spChg chg="add del mod">
          <ac:chgData name="SakethaNath Jagarlapudi" userId="291edbeab67699ee" providerId="LiveId" clId="{D9C3E211-CB89-413B-B53C-9753C3A22B4B}" dt="2022-02-10T05:29:36.691" v="828" actId="478"/>
          <ac:spMkLst>
            <pc:docMk/>
            <pc:sldMk cId="3522658531" sldId="261"/>
            <ac:spMk id="42" creationId="{EC8B21C4-F188-467E-8D87-BA01473570A8}"/>
          </ac:spMkLst>
        </pc:spChg>
        <pc:spChg chg="add del mod">
          <ac:chgData name="SakethaNath Jagarlapudi" userId="291edbeab67699ee" providerId="LiveId" clId="{D9C3E211-CB89-413B-B53C-9753C3A22B4B}" dt="2022-02-10T04:21:31.872" v="594" actId="478"/>
          <ac:spMkLst>
            <pc:docMk/>
            <pc:sldMk cId="3522658531" sldId="261"/>
            <ac:spMk id="43" creationId="{697B2A71-C392-401A-9583-94AC85BE5053}"/>
          </ac:spMkLst>
        </pc:spChg>
        <pc:spChg chg="add del mod">
          <ac:chgData name="SakethaNath Jagarlapudi" userId="291edbeab67699ee" providerId="LiveId" clId="{D9C3E211-CB89-413B-B53C-9753C3A22B4B}" dt="2022-02-10T04:21:31.872" v="594" actId="478"/>
          <ac:spMkLst>
            <pc:docMk/>
            <pc:sldMk cId="3522658531" sldId="261"/>
            <ac:spMk id="44" creationId="{C44330A9-B344-4FC3-AA79-457C8E275C74}"/>
          </ac:spMkLst>
        </pc:spChg>
        <pc:spChg chg="add mod">
          <ac:chgData name="SakethaNath Jagarlapudi" userId="291edbeab67699ee" providerId="LiveId" clId="{D9C3E211-CB89-413B-B53C-9753C3A22B4B}" dt="2022-02-10T04:21:55.210" v="597" actId="207"/>
          <ac:spMkLst>
            <pc:docMk/>
            <pc:sldMk cId="3522658531" sldId="261"/>
            <ac:spMk id="45" creationId="{ED6C1513-B081-4120-B91C-8FC932D5BBAD}"/>
          </ac:spMkLst>
        </pc:spChg>
        <pc:spChg chg="add del mod">
          <ac:chgData name="SakethaNath Jagarlapudi" userId="291edbeab67699ee" providerId="LiveId" clId="{D9C3E211-CB89-413B-B53C-9753C3A22B4B}" dt="2022-02-10T07:09:21.433" v="836"/>
          <ac:spMkLst>
            <pc:docMk/>
            <pc:sldMk cId="3522658531" sldId="261"/>
            <ac:spMk id="46" creationId="{A4FBF42B-7209-4965-8206-9B6CD4FD752B}"/>
          </ac:spMkLst>
        </pc:spChg>
      </pc:sldChg>
      <pc:sldChg chg="addSp delSp modSp add mod">
        <pc:chgData name="SakethaNath Jagarlapudi" userId="291edbeab67699ee" providerId="LiveId" clId="{D9C3E211-CB89-413B-B53C-9753C3A22B4B}" dt="2022-02-15T13:51:23.577" v="5795" actId="115"/>
        <pc:sldMkLst>
          <pc:docMk/>
          <pc:sldMk cId="2094449360" sldId="262"/>
        </pc:sldMkLst>
        <pc:spChg chg="del mod">
          <ac:chgData name="SakethaNath Jagarlapudi" userId="291edbeab67699ee" providerId="LiveId" clId="{D9C3E211-CB89-413B-B53C-9753C3A22B4B}" dt="2022-02-10T05:29:09.531" v="826" actId="478"/>
          <ac:spMkLst>
            <pc:docMk/>
            <pc:sldMk cId="2094449360" sldId="262"/>
            <ac:spMk id="16" creationId="{68391C5A-60C1-4839-A354-4C212470A6AA}"/>
          </ac:spMkLst>
        </pc:spChg>
        <pc:spChg chg="mod">
          <ac:chgData name="SakethaNath Jagarlapudi" userId="291edbeab67699ee" providerId="LiveId" clId="{D9C3E211-CB89-413B-B53C-9753C3A22B4B}" dt="2022-02-15T13:51:19.078" v="5793" actId="115"/>
          <ac:spMkLst>
            <pc:docMk/>
            <pc:sldMk cId="2094449360" sldId="262"/>
            <ac:spMk id="34" creationId="{10DD86EE-F723-4E7F-A916-EA63FF88769E}"/>
          </ac:spMkLst>
        </pc:spChg>
        <pc:spChg chg="mod">
          <ac:chgData name="SakethaNath Jagarlapudi" userId="291edbeab67699ee" providerId="LiveId" clId="{D9C3E211-CB89-413B-B53C-9753C3A22B4B}" dt="2022-02-15T13:51:23.577" v="5795" actId="115"/>
          <ac:spMkLst>
            <pc:docMk/>
            <pc:sldMk cId="2094449360" sldId="262"/>
            <ac:spMk id="35" creationId="{23B0DA3A-3D5E-4F6D-855A-FCE8227A35A4}"/>
          </ac:spMkLst>
        </pc:spChg>
        <pc:spChg chg="del mod">
          <ac:chgData name="SakethaNath Jagarlapudi" userId="291edbeab67699ee" providerId="LiveId" clId="{D9C3E211-CB89-413B-B53C-9753C3A22B4B}" dt="2022-02-10T05:29:09.531" v="826" actId="478"/>
          <ac:spMkLst>
            <pc:docMk/>
            <pc:sldMk cId="2094449360" sldId="262"/>
            <ac:spMk id="42" creationId="{2B38EB65-8DDD-494C-8B90-6D41937BA402}"/>
          </ac:spMkLst>
        </pc:spChg>
        <pc:spChg chg="add mod">
          <ac:chgData name="SakethaNath Jagarlapudi" userId="291edbeab67699ee" providerId="LiveId" clId="{D9C3E211-CB89-413B-B53C-9753C3A22B4B}" dt="2022-02-10T05:29:10.460" v="827"/>
          <ac:spMkLst>
            <pc:docMk/>
            <pc:sldMk cId="2094449360" sldId="262"/>
            <ac:spMk id="43" creationId="{8C6B4CCB-D771-4CB2-9384-D6917D3A5013}"/>
          </ac:spMkLst>
        </pc:spChg>
        <pc:spChg chg="add mod">
          <ac:chgData name="SakethaNath Jagarlapudi" userId="291edbeab67699ee" providerId="LiveId" clId="{D9C3E211-CB89-413B-B53C-9753C3A22B4B}" dt="2022-02-10T05:29:10.460" v="827"/>
          <ac:spMkLst>
            <pc:docMk/>
            <pc:sldMk cId="2094449360" sldId="262"/>
            <ac:spMk id="44" creationId="{0699982F-4567-4154-8C92-66B3FB9DA418}"/>
          </ac:spMkLst>
        </pc:spChg>
      </pc:sldChg>
      <pc:sldChg chg="addSp delSp modSp add mod">
        <pc:chgData name="SakethaNath Jagarlapudi" userId="291edbeab67699ee" providerId="LiveId" clId="{D9C3E211-CB89-413B-B53C-9753C3A22B4B}" dt="2022-02-15T13:51:42.447" v="5799" actId="115"/>
        <pc:sldMkLst>
          <pc:docMk/>
          <pc:sldMk cId="4058494939" sldId="263"/>
        </pc:sldMkLst>
        <pc:spChg chg="del">
          <ac:chgData name="SakethaNath Jagarlapudi" userId="291edbeab67699ee" providerId="LiveId" clId="{D9C3E211-CB89-413B-B53C-9753C3A22B4B}" dt="2022-02-10T04:39:50.608" v="657" actId="478"/>
          <ac:spMkLst>
            <pc:docMk/>
            <pc:sldMk cId="4058494939" sldId="263"/>
            <ac:spMk id="3" creationId="{943C6485-040F-4DDF-93DC-18427B1110F3}"/>
          </ac:spMkLst>
        </pc:spChg>
        <pc:spChg chg="del">
          <ac:chgData name="SakethaNath Jagarlapudi" userId="291edbeab67699ee" providerId="LiveId" clId="{D9C3E211-CB89-413B-B53C-9753C3A22B4B}" dt="2022-02-10T04:39:49.038" v="656" actId="478"/>
          <ac:spMkLst>
            <pc:docMk/>
            <pc:sldMk cId="4058494939" sldId="263"/>
            <ac:spMk id="5" creationId="{1BF31F37-F118-4C6C-90F2-29F654A81AB0}"/>
          </ac:spMkLst>
        </pc:spChg>
        <pc:spChg chg="del">
          <ac:chgData name="SakethaNath Jagarlapudi" userId="291edbeab67699ee" providerId="LiveId" clId="{D9C3E211-CB89-413B-B53C-9753C3A22B4B}" dt="2022-02-10T04:39:47.728" v="655" actId="478"/>
          <ac:spMkLst>
            <pc:docMk/>
            <pc:sldMk cId="4058494939" sldId="263"/>
            <ac:spMk id="6" creationId="{B2CE6788-0977-4974-B29B-C8C547D4398E}"/>
          </ac:spMkLst>
        </pc:spChg>
        <pc:spChg chg="del">
          <ac:chgData name="SakethaNath Jagarlapudi" userId="291edbeab67699ee" providerId="LiveId" clId="{D9C3E211-CB89-413B-B53C-9753C3A22B4B}" dt="2022-02-10T04:39:32.988" v="650" actId="478"/>
          <ac:spMkLst>
            <pc:docMk/>
            <pc:sldMk cId="4058494939" sldId="263"/>
            <ac:spMk id="7" creationId="{BD3CCAA9-6A71-4F21-8F0E-6459FD77AD9B}"/>
          </ac:spMkLst>
        </pc:spChg>
        <pc:spChg chg="del">
          <ac:chgData name="SakethaNath Jagarlapudi" userId="291edbeab67699ee" providerId="LiveId" clId="{D9C3E211-CB89-413B-B53C-9753C3A22B4B}" dt="2022-02-10T04:39:30.018" v="649" actId="478"/>
          <ac:spMkLst>
            <pc:docMk/>
            <pc:sldMk cId="4058494939" sldId="263"/>
            <ac:spMk id="8" creationId="{82D82771-4C68-4C4C-B7CE-CC2F25960781}"/>
          </ac:spMkLst>
        </pc:spChg>
        <pc:spChg chg="del mod">
          <ac:chgData name="SakethaNath Jagarlapudi" userId="291edbeab67699ee" providerId="LiveId" clId="{D9C3E211-CB89-413B-B53C-9753C3A22B4B}" dt="2022-02-10T04:39:28.042" v="648" actId="478"/>
          <ac:spMkLst>
            <pc:docMk/>
            <pc:sldMk cId="4058494939" sldId="263"/>
            <ac:spMk id="9" creationId="{BB45ABD5-47CC-4E50-86C6-9C3E711BA240}"/>
          </ac:spMkLst>
        </pc:spChg>
        <pc:spChg chg="del">
          <ac:chgData name="SakethaNath Jagarlapudi" userId="291edbeab67699ee" providerId="LiveId" clId="{D9C3E211-CB89-413B-B53C-9753C3A22B4B}" dt="2022-02-10T04:39:19.118" v="643" actId="478"/>
          <ac:spMkLst>
            <pc:docMk/>
            <pc:sldMk cId="4058494939" sldId="263"/>
            <ac:spMk id="10" creationId="{E00E4240-106D-47FF-AA78-054EDAF584A8}"/>
          </ac:spMkLst>
        </pc:spChg>
        <pc:spChg chg="del">
          <ac:chgData name="SakethaNath Jagarlapudi" userId="291edbeab67699ee" providerId="LiveId" clId="{D9C3E211-CB89-413B-B53C-9753C3A22B4B}" dt="2022-02-10T04:39:22.529" v="644" actId="478"/>
          <ac:spMkLst>
            <pc:docMk/>
            <pc:sldMk cId="4058494939" sldId="263"/>
            <ac:spMk id="11" creationId="{CA1E0EA5-A727-490F-8E8F-D7C7BE49614A}"/>
          </ac:spMkLst>
        </pc:spChg>
        <pc:spChg chg="del">
          <ac:chgData name="SakethaNath Jagarlapudi" userId="291edbeab67699ee" providerId="LiveId" clId="{D9C3E211-CB89-413B-B53C-9753C3A22B4B}" dt="2022-02-10T04:39:24.238" v="645" actId="478"/>
          <ac:spMkLst>
            <pc:docMk/>
            <pc:sldMk cId="4058494939" sldId="263"/>
            <ac:spMk id="12" creationId="{23F68AFC-A574-4653-9E46-65D11D82A5CF}"/>
          </ac:spMkLst>
        </pc:spChg>
        <pc:spChg chg="del">
          <ac:chgData name="SakethaNath Jagarlapudi" userId="291edbeab67699ee" providerId="LiveId" clId="{D9C3E211-CB89-413B-B53C-9753C3A22B4B}" dt="2022-02-10T04:39:25.628" v="646" actId="478"/>
          <ac:spMkLst>
            <pc:docMk/>
            <pc:sldMk cId="4058494939" sldId="263"/>
            <ac:spMk id="13" creationId="{C59F9345-016C-41A9-9AEB-CF56211D7014}"/>
          </ac:spMkLst>
        </pc:spChg>
        <pc:spChg chg="del">
          <ac:chgData name="SakethaNath Jagarlapudi" userId="291edbeab67699ee" providerId="LiveId" clId="{D9C3E211-CB89-413B-B53C-9753C3A22B4B}" dt="2022-02-10T04:38:29.019" v="635" actId="478"/>
          <ac:spMkLst>
            <pc:docMk/>
            <pc:sldMk cId="4058494939" sldId="263"/>
            <ac:spMk id="14" creationId="{55A6558D-FC3E-4E52-A723-E6FDA19B47B0}"/>
          </ac:spMkLst>
        </pc:spChg>
        <pc:spChg chg="add del">
          <ac:chgData name="SakethaNath Jagarlapudi" userId="291edbeab67699ee" providerId="LiveId" clId="{D9C3E211-CB89-413B-B53C-9753C3A22B4B}" dt="2022-02-10T04:37:16.587" v="623" actId="478"/>
          <ac:spMkLst>
            <pc:docMk/>
            <pc:sldMk cId="4058494939" sldId="263"/>
            <ac:spMk id="15" creationId="{C5B0C9F9-F600-43D7-9C1E-9280943252F4}"/>
          </ac:spMkLst>
        </pc:spChg>
        <pc:spChg chg="mod">
          <ac:chgData name="SakethaNath Jagarlapudi" userId="291edbeab67699ee" providerId="LiveId" clId="{D9C3E211-CB89-413B-B53C-9753C3A22B4B}" dt="2022-02-10T05:28:51.273" v="825" actId="14100"/>
          <ac:spMkLst>
            <pc:docMk/>
            <pc:sldMk cId="4058494939" sldId="263"/>
            <ac:spMk id="16" creationId="{68391C5A-60C1-4839-A354-4C212470A6AA}"/>
          </ac:spMkLst>
        </pc:spChg>
        <pc:spChg chg="add del">
          <ac:chgData name="SakethaNath Jagarlapudi" userId="291edbeab67699ee" providerId="LiveId" clId="{D9C3E211-CB89-413B-B53C-9753C3A22B4B}" dt="2022-02-10T04:37:33.127" v="625" actId="478"/>
          <ac:spMkLst>
            <pc:docMk/>
            <pc:sldMk cId="4058494939" sldId="263"/>
            <ac:spMk id="17" creationId="{6FDAAC8A-F3F7-4151-A545-468CC1C326DC}"/>
          </ac:spMkLst>
        </pc:spChg>
        <pc:spChg chg="add del mod">
          <ac:chgData name="SakethaNath Jagarlapudi" userId="291edbeab67699ee" providerId="LiveId" clId="{D9C3E211-CB89-413B-B53C-9753C3A22B4B}" dt="2022-02-10T04:55:20.243" v="672" actId="478"/>
          <ac:spMkLst>
            <pc:docMk/>
            <pc:sldMk cId="4058494939" sldId="263"/>
            <ac:spMk id="18" creationId="{3604830C-C000-452D-A3E1-1AD5A381901F}"/>
          </ac:spMkLst>
        </pc:spChg>
        <pc:spChg chg="add del mod">
          <ac:chgData name="SakethaNath Jagarlapudi" userId="291edbeab67699ee" providerId="LiveId" clId="{D9C3E211-CB89-413B-B53C-9753C3A22B4B}" dt="2022-02-10T04:55:22.021" v="673" actId="478"/>
          <ac:spMkLst>
            <pc:docMk/>
            <pc:sldMk cId="4058494939" sldId="263"/>
            <ac:spMk id="19" creationId="{9B8A9C1F-B25D-434E-81D5-353FD7E53201}"/>
          </ac:spMkLst>
        </pc:spChg>
        <pc:spChg chg="add del mod">
          <ac:chgData name="SakethaNath Jagarlapudi" userId="291edbeab67699ee" providerId="LiveId" clId="{D9C3E211-CB89-413B-B53C-9753C3A22B4B}" dt="2022-02-10T04:52:42.890" v="664" actId="478"/>
          <ac:spMkLst>
            <pc:docMk/>
            <pc:sldMk cId="4058494939" sldId="263"/>
            <ac:spMk id="20" creationId="{6A343033-C94D-4D05-9FD4-7E510B77C1D8}"/>
          </ac:spMkLst>
        </pc:spChg>
        <pc:spChg chg="add del">
          <ac:chgData name="SakethaNath Jagarlapudi" userId="291edbeab67699ee" providerId="LiveId" clId="{D9C3E211-CB89-413B-B53C-9753C3A22B4B}" dt="2022-02-10T04:53:18.120" v="666" actId="478"/>
          <ac:spMkLst>
            <pc:docMk/>
            <pc:sldMk cId="4058494939" sldId="263"/>
            <ac:spMk id="21" creationId="{BDA01672-60EA-447D-A8EE-10FAFD7CBBFF}"/>
          </ac:spMkLst>
        </pc:spChg>
        <pc:spChg chg="add del">
          <ac:chgData name="SakethaNath Jagarlapudi" userId="291edbeab67699ee" providerId="LiveId" clId="{D9C3E211-CB89-413B-B53C-9753C3A22B4B}" dt="2022-02-10T04:54:48.881" v="670" actId="478"/>
          <ac:spMkLst>
            <pc:docMk/>
            <pc:sldMk cId="4058494939" sldId="263"/>
            <ac:spMk id="22" creationId="{3C325A13-09F4-470D-9D20-9B4783DBE413}"/>
          </ac:spMkLst>
        </pc:spChg>
        <pc:spChg chg="del">
          <ac:chgData name="SakethaNath Jagarlapudi" userId="291edbeab67699ee" providerId="LiveId" clId="{D9C3E211-CB89-413B-B53C-9753C3A22B4B}" dt="2022-02-10T04:38:20.808" v="631" actId="478"/>
          <ac:spMkLst>
            <pc:docMk/>
            <pc:sldMk cId="4058494939" sldId="263"/>
            <ac:spMk id="24" creationId="{916323F1-13F0-4084-99CA-ABD043FDEB25}"/>
          </ac:spMkLst>
        </pc:spChg>
        <pc:spChg chg="del">
          <ac:chgData name="SakethaNath Jagarlapudi" userId="291edbeab67699ee" providerId="LiveId" clId="{D9C3E211-CB89-413B-B53C-9753C3A22B4B}" dt="2022-02-10T04:38:22.717" v="632" actId="478"/>
          <ac:spMkLst>
            <pc:docMk/>
            <pc:sldMk cId="4058494939" sldId="263"/>
            <ac:spMk id="25" creationId="{12869EA2-5D0D-463A-BB7D-21787D5653C4}"/>
          </ac:spMkLst>
        </pc:spChg>
        <pc:spChg chg="del">
          <ac:chgData name="SakethaNath Jagarlapudi" userId="291edbeab67699ee" providerId="LiveId" clId="{D9C3E211-CB89-413B-B53C-9753C3A22B4B}" dt="2022-02-10T04:38:24.518" v="633" actId="478"/>
          <ac:spMkLst>
            <pc:docMk/>
            <pc:sldMk cId="4058494939" sldId="263"/>
            <ac:spMk id="26" creationId="{17AE1E97-DF5E-42BD-8AA9-587F3D9C3C08}"/>
          </ac:spMkLst>
        </pc:spChg>
        <pc:spChg chg="del">
          <ac:chgData name="SakethaNath Jagarlapudi" userId="291edbeab67699ee" providerId="LiveId" clId="{D9C3E211-CB89-413B-B53C-9753C3A22B4B}" dt="2022-02-10T04:38:26.368" v="634" actId="478"/>
          <ac:spMkLst>
            <pc:docMk/>
            <pc:sldMk cId="4058494939" sldId="263"/>
            <ac:spMk id="27" creationId="{C8EC8F4C-4CC7-4F80-A3FC-882E1F8A3506}"/>
          </ac:spMkLst>
        </pc:spChg>
        <pc:spChg chg="del mod">
          <ac:chgData name="SakethaNath Jagarlapudi" userId="291edbeab67699ee" providerId="LiveId" clId="{D9C3E211-CB89-413B-B53C-9753C3A22B4B}" dt="2022-02-10T04:36:50.796" v="621" actId="478"/>
          <ac:spMkLst>
            <pc:docMk/>
            <pc:sldMk cId="4058494939" sldId="263"/>
            <ac:spMk id="28" creationId="{B820670D-D376-4A98-A019-F6C10DA854A9}"/>
          </ac:spMkLst>
        </pc:spChg>
        <pc:spChg chg="del">
          <ac:chgData name="SakethaNath Jagarlapudi" userId="291edbeab67699ee" providerId="LiveId" clId="{D9C3E211-CB89-413B-B53C-9753C3A22B4B}" dt="2022-02-10T04:36:47.266" v="617" actId="478"/>
          <ac:spMkLst>
            <pc:docMk/>
            <pc:sldMk cId="4058494939" sldId="263"/>
            <ac:spMk id="29" creationId="{252C591E-755A-4197-B2B5-13B888AC2418}"/>
          </ac:spMkLst>
        </pc:spChg>
        <pc:spChg chg="del mod">
          <ac:chgData name="SakethaNath Jagarlapudi" userId="291edbeab67699ee" providerId="LiveId" clId="{D9C3E211-CB89-413B-B53C-9753C3A22B4B}" dt="2022-02-10T04:36:44.128" v="614" actId="478"/>
          <ac:spMkLst>
            <pc:docMk/>
            <pc:sldMk cId="4058494939" sldId="263"/>
            <ac:spMk id="30" creationId="{675F22E7-44F4-452F-8E46-6420EF7A9D08}"/>
          </ac:spMkLst>
        </pc:spChg>
        <pc:spChg chg="del mod">
          <ac:chgData name="SakethaNath Jagarlapudi" userId="291edbeab67699ee" providerId="LiveId" clId="{D9C3E211-CB89-413B-B53C-9753C3A22B4B}" dt="2022-02-10T04:36:40.747" v="610" actId="478"/>
          <ac:spMkLst>
            <pc:docMk/>
            <pc:sldMk cId="4058494939" sldId="263"/>
            <ac:spMk id="31" creationId="{724F9368-DA38-48C0-BB63-1A4A6FDB668F}"/>
          </ac:spMkLst>
        </pc:spChg>
        <pc:spChg chg="del">
          <ac:chgData name="SakethaNath Jagarlapudi" userId="291edbeab67699ee" providerId="LiveId" clId="{D9C3E211-CB89-413B-B53C-9753C3A22B4B}" dt="2022-02-10T04:36:36.636" v="606" actId="478"/>
          <ac:spMkLst>
            <pc:docMk/>
            <pc:sldMk cId="4058494939" sldId="263"/>
            <ac:spMk id="32" creationId="{F131B526-8235-4637-98F3-9BBE9D785B79}"/>
          </ac:spMkLst>
        </pc:spChg>
        <pc:spChg chg="del">
          <ac:chgData name="SakethaNath Jagarlapudi" userId="291edbeab67699ee" providerId="LiveId" clId="{D9C3E211-CB89-413B-B53C-9753C3A22B4B}" dt="2022-02-10T04:36:34.226" v="605" actId="478"/>
          <ac:spMkLst>
            <pc:docMk/>
            <pc:sldMk cId="4058494939" sldId="263"/>
            <ac:spMk id="33" creationId="{66957111-8E3E-46B5-A98B-D646B2A427C1}"/>
          </ac:spMkLst>
        </pc:spChg>
        <pc:spChg chg="mod">
          <ac:chgData name="SakethaNath Jagarlapudi" userId="291edbeab67699ee" providerId="LiveId" clId="{D9C3E211-CB89-413B-B53C-9753C3A22B4B}" dt="2022-02-15T13:51:37.619" v="5797" actId="115"/>
          <ac:spMkLst>
            <pc:docMk/>
            <pc:sldMk cId="4058494939" sldId="263"/>
            <ac:spMk id="34" creationId="{10DD86EE-F723-4E7F-A916-EA63FF88769E}"/>
          </ac:spMkLst>
        </pc:spChg>
        <pc:spChg chg="mod">
          <ac:chgData name="SakethaNath Jagarlapudi" userId="291edbeab67699ee" providerId="LiveId" clId="{D9C3E211-CB89-413B-B53C-9753C3A22B4B}" dt="2022-02-15T13:51:42.447" v="5799" actId="115"/>
          <ac:spMkLst>
            <pc:docMk/>
            <pc:sldMk cId="4058494939" sldId="263"/>
            <ac:spMk id="35" creationId="{23B0DA3A-3D5E-4F6D-855A-FCE8227A35A4}"/>
          </ac:spMkLst>
        </pc:spChg>
        <pc:spChg chg="del">
          <ac:chgData name="SakethaNath Jagarlapudi" userId="291edbeab67699ee" providerId="LiveId" clId="{D9C3E211-CB89-413B-B53C-9753C3A22B4B}" dt="2022-02-10T04:38:32.657" v="637" actId="478"/>
          <ac:spMkLst>
            <pc:docMk/>
            <pc:sldMk cId="4058494939" sldId="263"/>
            <ac:spMk id="36" creationId="{D4AAF734-320F-4039-891B-0984BC94A5F2}"/>
          </ac:spMkLst>
        </pc:spChg>
        <pc:spChg chg="del">
          <ac:chgData name="SakethaNath Jagarlapudi" userId="291edbeab67699ee" providerId="LiveId" clId="{D9C3E211-CB89-413B-B53C-9753C3A22B4B}" dt="2022-02-10T04:38:31.009" v="636" actId="478"/>
          <ac:spMkLst>
            <pc:docMk/>
            <pc:sldMk cId="4058494939" sldId="263"/>
            <ac:spMk id="37" creationId="{0D3E271E-B82F-48BF-8AEF-FA53976739A4}"/>
          </ac:spMkLst>
        </pc:spChg>
        <pc:spChg chg="del">
          <ac:chgData name="SakethaNath Jagarlapudi" userId="291edbeab67699ee" providerId="LiveId" clId="{D9C3E211-CB89-413B-B53C-9753C3A22B4B}" dt="2022-02-10T04:39:45.318" v="654" actId="478"/>
          <ac:spMkLst>
            <pc:docMk/>
            <pc:sldMk cId="4058494939" sldId="263"/>
            <ac:spMk id="38" creationId="{107B9638-8A92-455A-A2C5-AB9F5716BCA0}"/>
          </ac:spMkLst>
        </pc:spChg>
        <pc:spChg chg="del">
          <ac:chgData name="SakethaNath Jagarlapudi" userId="291edbeab67699ee" providerId="LiveId" clId="{D9C3E211-CB89-413B-B53C-9753C3A22B4B}" dt="2022-02-10T04:39:43.298" v="653" actId="478"/>
          <ac:spMkLst>
            <pc:docMk/>
            <pc:sldMk cId="4058494939" sldId="263"/>
            <ac:spMk id="39" creationId="{A19B1BC9-30EE-43D8-A7FA-2B43B107230B}"/>
          </ac:spMkLst>
        </pc:spChg>
        <pc:spChg chg="del">
          <ac:chgData name="SakethaNath Jagarlapudi" userId="291edbeab67699ee" providerId="LiveId" clId="{D9C3E211-CB89-413B-B53C-9753C3A22B4B}" dt="2022-02-10T04:38:38.028" v="639" actId="478"/>
          <ac:spMkLst>
            <pc:docMk/>
            <pc:sldMk cId="4058494939" sldId="263"/>
            <ac:spMk id="40" creationId="{F20F0702-1D19-46A9-A069-3C6F7ED84E8B}"/>
          </ac:spMkLst>
        </pc:spChg>
        <pc:spChg chg="del">
          <ac:chgData name="SakethaNath Jagarlapudi" userId="291edbeab67699ee" providerId="LiveId" clId="{D9C3E211-CB89-413B-B53C-9753C3A22B4B}" dt="2022-02-10T04:38:35.818" v="638" actId="478"/>
          <ac:spMkLst>
            <pc:docMk/>
            <pc:sldMk cId="4058494939" sldId="263"/>
            <ac:spMk id="41" creationId="{C71D5D09-C110-473A-9741-E5992C277D69}"/>
          </ac:spMkLst>
        </pc:spChg>
        <pc:spChg chg="mod">
          <ac:chgData name="SakethaNath Jagarlapudi" userId="291edbeab67699ee" providerId="LiveId" clId="{D9C3E211-CB89-413B-B53C-9753C3A22B4B}" dt="2022-02-10T05:28:40.152" v="823" actId="1076"/>
          <ac:spMkLst>
            <pc:docMk/>
            <pc:sldMk cId="4058494939" sldId="263"/>
            <ac:spMk id="42" creationId="{2B38EB65-8DDD-494C-8B90-6D41937BA402}"/>
          </ac:spMkLst>
        </pc:spChg>
        <pc:spChg chg="add del mod">
          <ac:chgData name="SakethaNath Jagarlapudi" userId="291edbeab67699ee" providerId="LiveId" clId="{D9C3E211-CB89-413B-B53C-9753C3A22B4B}" dt="2022-02-10T04:36:49.656" v="619" actId="478"/>
          <ac:spMkLst>
            <pc:docMk/>
            <pc:sldMk cId="4058494939" sldId="263"/>
            <ac:spMk id="43" creationId="{E1D8E32A-6CAF-41F5-A774-95BFA743629E}"/>
          </ac:spMkLst>
        </pc:spChg>
        <pc:spChg chg="add del mod">
          <ac:chgData name="SakethaNath Jagarlapudi" userId="291edbeab67699ee" providerId="LiveId" clId="{D9C3E211-CB89-413B-B53C-9753C3A22B4B}" dt="2022-02-10T04:36:45.726" v="616" actId="478"/>
          <ac:spMkLst>
            <pc:docMk/>
            <pc:sldMk cId="4058494939" sldId="263"/>
            <ac:spMk id="44" creationId="{425A2E3C-EDAF-43B6-8705-1E2E35DD3E83}"/>
          </ac:spMkLst>
        </pc:spChg>
        <pc:spChg chg="add del mod">
          <ac:chgData name="SakethaNath Jagarlapudi" userId="291edbeab67699ee" providerId="LiveId" clId="{D9C3E211-CB89-413B-B53C-9753C3A22B4B}" dt="2022-02-10T04:36:42.287" v="612" actId="478"/>
          <ac:spMkLst>
            <pc:docMk/>
            <pc:sldMk cId="4058494939" sldId="263"/>
            <ac:spMk id="45" creationId="{FA920908-2488-42B7-838E-58C074623D90}"/>
          </ac:spMkLst>
        </pc:spChg>
        <pc:spChg chg="add del mod">
          <ac:chgData name="SakethaNath Jagarlapudi" userId="291edbeab67699ee" providerId="LiveId" clId="{D9C3E211-CB89-413B-B53C-9753C3A22B4B}" dt="2022-02-10T04:36:38.556" v="608" actId="478"/>
          <ac:spMkLst>
            <pc:docMk/>
            <pc:sldMk cId="4058494939" sldId="263"/>
            <ac:spMk id="46" creationId="{12665B18-89C9-47F5-923A-767C779F7B89}"/>
          </ac:spMkLst>
        </pc:spChg>
        <pc:spChg chg="add del mod">
          <ac:chgData name="SakethaNath Jagarlapudi" userId="291edbeab67699ee" providerId="LiveId" clId="{D9C3E211-CB89-413B-B53C-9753C3A22B4B}" dt="2022-02-10T04:36:34.226" v="605" actId="478"/>
          <ac:spMkLst>
            <pc:docMk/>
            <pc:sldMk cId="4058494939" sldId="263"/>
            <ac:spMk id="47" creationId="{E9E3F895-A666-4931-B0C2-60D8CEF81481}"/>
          </ac:spMkLst>
        </pc:spChg>
        <pc:spChg chg="add del mod">
          <ac:chgData name="SakethaNath Jagarlapudi" userId="291edbeab67699ee" providerId="LiveId" clId="{D9C3E211-CB89-413B-B53C-9753C3A22B4B}" dt="2022-02-10T04:36:34.226" v="605" actId="478"/>
          <ac:spMkLst>
            <pc:docMk/>
            <pc:sldMk cId="4058494939" sldId="263"/>
            <ac:spMk id="48" creationId="{6CB4E737-7B12-441F-90BD-EA794C2DB58F}"/>
          </ac:spMkLst>
        </pc:spChg>
        <pc:spChg chg="add del mod">
          <ac:chgData name="SakethaNath Jagarlapudi" userId="291edbeab67699ee" providerId="LiveId" clId="{D9C3E211-CB89-413B-B53C-9753C3A22B4B}" dt="2022-02-10T04:36:34.226" v="605" actId="478"/>
          <ac:spMkLst>
            <pc:docMk/>
            <pc:sldMk cId="4058494939" sldId="263"/>
            <ac:spMk id="49" creationId="{F3A4D47F-1B0A-4166-98C9-7DCAC8D65429}"/>
          </ac:spMkLst>
        </pc:spChg>
        <pc:spChg chg="add del mod">
          <ac:chgData name="SakethaNath Jagarlapudi" userId="291edbeab67699ee" providerId="LiveId" clId="{D9C3E211-CB89-413B-B53C-9753C3A22B4B}" dt="2022-02-10T04:36:34.226" v="605" actId="478"/>
          <ac:spMkLst>
            <pc:docMk/>
            <pc:sldMk cId="4058494939" sldId="263"/>
            <ac:spMk id="50" creationId="{01D72477-801F-43F4-BAC8-338A1C917936}"/>
          </ac:spMkLst>
        </pc:spChg>
        <pc:spChg chg="add del mod">
          <ac:chgData name="SakethaNath Jagarlapudi" userId="291edbeab67699ee" providerId="LiveId" clId="{D9C3E211-CB89-413B-B53C-9753C3A22B4B}" dt="2022-02-10T04:36:34.226" v="605" actId="478"/>
          <ac:spMkLst>
            <pc:docMk/>
            <pc:sldMk cId="4058494939" sldId="263"/>
            <ac:spMk id="51" creationId="{CA87FEBC-79C0-4CFA-8152-EA28F3701056}"/>
          </ac:spMkLst>
        </pc:spChg>
        <pc:spChg chg="add del mod">
          <ac:chgData name="SakethaNath Jagarlapudi" userId="291edbeab67699ee" providerId="LiveId" clId="{D9C3E211-CB89-413B-B53C-9753C3A22B4B}" dt="2022-02-10T04:58:45.366" v="711" actId="11529"/>
          <ac:spMkLst>
            <pc:docMk/>
            <pc:sldMk cId="4058494939" sldId="263"/>
            <ac:spMk id="53" creationId="{8352ACC7-7211-4A97-BF2B-1A114A7B93AF}"/>
          </ac:spMkLst>
        </pc:spChg>
        <pc:spChg chg="add del mod ord">
          <ac:chgData name="SakethaNath Jagarlapudi" userId="291edbeab67699ee" providerId="LiveId" clId="{D9C3E211-CB89-413B-B53C-9753C3A22B4B}" dt="2022-02-10T04:58:43.638" v="704" actId="11529"/>
          <ac:spMkLst>
            <pc:docMk/>
            <pc:sldMk cId="4058494939" sldId="263"/>
            <ac:spMk id="54" creationId="{B80D6781-3A8C-4856-9092-88C966E4A94E}"/>
          </ac:spMkLst>
        </pc:spChg>
        <pc:spChg chg="add mod ord">
          <ac:chgData name="SakethaNath Jagarlapudi" userId="291edbeab67699ee" providerId="LiveId" clId="{D9C3E211-CB89-413B-B53C-9753C3A22B4B}" dt="2022-02-10T04:59:46.914" v="719" actId="1076"/>
          <ac:spMkLst>
            <pc:docMk/>
            <pc:sldMk cId="4058494939" sldId="263"/>
            <ac:spMk id="55" creationId="{383310A7-4F54-4E59-8287-471AACA1E809}"/>
          </ac:spMkLst>
        </pc:spChg>
        <pc:spChg chg="add mod">
          <ac:chgData name="SakethaNath Jagarlapudi" userId="291edbeab67699ee" providerId="LiveId" clId="{D9C3E211-CB89-413B-B53C-9753C3A22B4B}" dt="2022-02-10T04:59:51.754" v="721" actId="1076"/>
          <ac:spMkLst>
            <pc:docMk/>
            <pc:sldMk cId="4058494939" sldId="263"/>
            <ac:spMk id="56" creationId="{BE20666D-8055-440A-A818-70D0088C400A}"/>
          </ac:spMkLst>
        </pc:spChg>
        <pc:spChg chg="add mod">
          <ac:chgData name="SakethaNath Jagarlapudi" userId="291edbeab67699ee" providerId="LiveId" clId="{D9C3E211-CB89-413B-B53C-9753C3A22B4B}" dt="2022-02-10T05:00:10.688" v="723" actId="1076"/>
          <ac:spMkLst>
            <pc:docMk/>
            <pc:sldMk cId="4058494939" sldId="263"/>
            <ac:spMk id="57" creationId="{9FB74EAA-DC50-4991-87E5-03FACD4E7CA8}"/>
          </ac:spMkLst>
        </pc:spChg>
        <pc:spChg chg="add mod">
          <ac:chgData name="SakethaNath Jagarlapudi" userId="291edbeab67699ee" providerId="LiveId" clId="{D9C3E211-CB89-413B-B53C-9753C3A22B4B}" dt="2022-02-10T05:00:23.856" v="727" actId="14100"/>
          <ac:spMkLst>
            <pc:docMk/>
            <pc:sldMk cId="4058494939" sldId="263"/>
            <ac:spMk id="58" creationId="{ADC00491-B1C8-4955-96FE-2BF55C7C8FCD}"/>
          </ac:spMkLst>
        </pc:spChg>
        <pc:spChg chg="add mod">
          <ac:chgData name="SakethaNath Jagarlapudi" userId="291edbeab67699ee" providerId="LiveId" clId="{D9C3E211-CB89-413B-B53C-9753C3A22B4B}" dt="2022-02-10T05:03:17.724" v="808" actId="1076"/>
          <ac:spMkLst>
            <pc:docMk/>
            <pc:sldMk cId="4058494939" sldId="263"/>
            <ac:spMk id="59" creationId="{8588D431-3847-44FA-A219-2B3F71C2C8F8}"/>
          </ac:spMkLst>
        </pc:spChg>
        <pc:spChg chg="add del">
          <ac:chgData name="SakethaNath Jagarlapudi" userId="291edbeab67699ee" providerId="LiveId" clId="{D9C3E211-CB89-413B-B53C-9753C3A22B4B}" dt="2022-02-10T07:08:59.105" v="832" actId="22"/>
          <ac:spMkLst>
            <pc:docMk/>
            <pc:sldMk cId="4058494939" sldId="263"/>
            <ac:spMk id="61" creationId="{6338E3A2-1C43-4B52-88D4-6825FC5D0C10}"/>
          </ac:spMkLst>
        </pc:spChg>
        <pc:graphicFrameChg chg="add del mod">
          <ac:chgData name="SakethaNath Jagarlapudi" userId="291edbeab67699ee" providerId="LiveId" clId="{D9C3E211-CB89-413B-B53C-9753C3A22B4B}" dt="2022-02-10T04:55:18.382" v="671" actId="478"/>
          <ac:graphicFrameMkLst>
            <pc:docMk/>
            <pc:sldMk cId="4058494939" sldId="263"/>
            <ac:graphicFrameMk id="4" creationId="{985FE5DD-C560-4A4F-8E82-844837DCE703}"/>
          </ac:graphicFrameMkLst>
        </pc:graphicFrameChg>
        <pc:picChg chg="add mod ord modCrop">
          <ac:chgData name="SakethaNath Jagarlapudi" userId="291edbeab67699ee" providerId="LiveId" clId="{D9C3E211-CB89-413B-B53C-9753C3A22B4B}" dt="2022-02-10T04:58:50.012" v="713" actId="14100"/>
          <ac:picMkLst>
            <pc:docMk/>
            <pc:sldMk cId="4058494939" sldId="263"/>
            <ac:picMk id="52" creationId="{089F9EC6-1A03-4BDE-BF26-32569A73BB75}"/>
          </ac:picMkLst>
        </pc:picChg>
      </pc:sldChg>
      <pc:sldChg chg="addSp delSp modSp add mod setBg modShow">
        <pc:chgData name="SakethaNath Jagarlapudi" userId="291edbeab67699ee" providerId="LiveId" clId="{D9C3E211-CB89-413B-B53C-9753C3A22B4B}" dt="2022-02-15T14:38:25.760" v="5900" actId="729"/>
        <pc:sldMkLst>
          <pc:docMk/>
          <pc:sldMk cId="3917214070" sldId="264"/>
        </pc:sldMkLst>
        <pc:spChg chg="mod">
          <ac:chgData name="SakethaNath Jagarlapudi" userId="291edbeab67699ee" providerId="LiveId" clId="{D9C3E211-CB89-413B-B53C-9753C3A22B4B}" dt="2022-02-10T07:11:29.214" v="845" actId="108"/>
          <ac:spMkLst>
            <pc:docMk/>
            <pc:sldMk cId="3917214070" sldId="264"/>
            <ac:spMk id="2" creationId="{E0BB8648-9B31-42A4-B9CB-37062DDB0A9F}"/>
          </ac:spMkLst>
        </pc:spChg>
        <pc:spChg chg="mod">
          <ac:chgData name="SakethaNath Jagarlapudi" userId="291edbeab67699ee" providerId="LiveId" clId="{D9C3E211-CB89-413B-B53C-9753C3A22B4B}" dt="2022-02-10T07:12:05.545" v="848" actId="1076"/>
          <ac:spMkLst>
            <pc:docMk/>
            <pc:sldMk cId="3917214070" sldId="264"/>
            <ac:spMk id="5" creationId="{4000B52E-B7EB-45F3-8D99-31340422973A}"/>
          </ac:spMkLst>
        </pc:spChg>
        <pc:spChg chg="add del">
          <ac:chgData name="SakethaNath Jagarlapudi" userId="291edbeab67699ee" providerId="LiveId" clId="{D9C3E211-CB89-413B-B53C-9753C3A22B4B}" dt="2022-02-10T07:10:53.346" v="842" actId="22"/>
          <ac:spMkLst>
            <pc:docMk/>
            <pc:sldMk cId="3917214070" sldId="264"/>
            <ac:spMk id="7" creationId="{6B54D09A-6594-4F6E-8DEE-D3C96611B187}"/>
          </ac:spMkLst>
        </pc:spChg>
      </pc:sldChg>
      <pc:sldChg chg="addSp delSp modSp add mod modShow">
        <pc:chgData name="SakethaNath Jagarlapudi" userId="291edbeab67699ee" providerId="LiveId" clId="{D9C3E211-CB89-413B-B53C-9753C3A22B4B}" dt="2022-02-15T18:02:10.363" v="6011" actId="729"/>
        <pc:sldMkLst>
          <pc:docMk/>
          <pc:sldMk cId="2210107308" sldId="284"/>
        </pc:sldMkLst>
        <pc:spChg chg="mod">
          <ac:chgData name="SakethaNath Jagarlapudi" userId="291edbeab67699ee" providerId="LiveId" clId="{D9C3E211-CB89-413B-B53C-9753C3A22B4B}" dt="2022-02-10T19:06:49.371" v="1814" actId="108"/>
          <ac:spMkLst>
            <pc:docMk/>
            <pc:sldMk cId="2210107308" sldId="284"/>
            <ac:spMk id="2" creationId="{00000000-0000-0000-0000-000000000000}"/>
          </ac:spMkLst>
        </pc:spChg>
        <pc:spChg chg="mod">
          <ac:chgData name="SakethaNath Jagarlapudi" userId="291edbeab67699ee" providerId="LiveId" clId="{D9C3E211-CB89-413B-B53C-9753C3A22B4B}" dt="2022-02-10T19:15:19.190" v="1847" actId="1076"/>
          <ac:spMkLst>
            <pc:docMk/>
            <pc:sldMk cId="2210107308" sldId="284"/>
            <ac:spMk id="6" creationId="{00000000-0000-0000-0000-000000000000}"/>
          </ac:spMkLst>
        </pc:spChg>
        <pc:spChg chg="del mod">
          <ac:chgData name="SakethaNath Jagarlapudi" userId="291edbeab67699ee" providerId="LiveId" clId="{D9C3E211-CB89-413B-B53C-9753C3A22B4B}" dt="2022-02-10T19:12:35.192" v="1828" actId="21"/>
          <ac:spMkLst>
            <pc:docMk/>
            <pc:sldMk cId="2210107308" sldId="284"/>
            <ac:spMk id="7" creationId="{00000000-0000-0000-0000-000000000000}"/>
          </ac:spMkLst>
        </pc:spChg>
        <pc:picChg chg="del">
          <ac:chgData name="SakethaNath Jagarlapudi" userId="291edbeab67699ee" providerId="LiveId" clId="{D9C3E211-CB89-413B-B53C-9753C3A22B4B}" dt="2022-02-10T19:11:42.995" v="1820" actId="478"/>
          <ac:picMkLst>
            <pc:docMk/>
            <pc:sldMk cId="2210107308" sldId="284"/>
            <ac:picMk id="4" creationId="{00000000-0000-0000-0000-000000000000}"/>
          </ac:picMkLst>
        </pc:picChg>
        <pc:picChg chg="del">
          <ac:chgData name="SakethaNath Jagarlapudi" userId="291edbeab67699ee" providerId="LiveId" clId="{D9C3E211-CB89-413B-B53C-9753C3A22B4B}" dt="2022-02-10T19:11:45.014" v="1821" actId="478"/>
          <ac:picMkLst>
            <pc:docMk/>
            <pc:sldMk cId="2210107308" sldId="284"/>
            <ac:picMk id="5" creationId="{00000000-0000-0000-0000-000000000000}"/>
          </ac:picMkLst>
        </pc:picChg>
        <pc:picChg chg="add mod modCrop">
          <ac:chgData name="SakethaNath Jagarlapudi" userId="291edbeab67699ee" providerId="LiveId" clId="{D9C3E211-CB89-413B-B53C-9753C3A22B4B}" dt="2022-02-10T19:14:14.359" v="1833" actId="1076"/>
          <ac:picMkLst>
            <pc:docMk/>
            <pc:sldMk cId="2210107308" sldId="284"/>
            <ac:picMk id="8" creationId="{EAA6BD54-AEFC-442E-8A5F-9A3C9EE6147B}"/>
          </ac:picMkLst>
        </pc:picChg>
      </pc:sldChg>
      <pc:sldChg chg="addSp delSp modSp add mod modShow">
        <pc:chgData name="SakethaNath Jagarlapudi" userId="291edbeab67699ee" providerId="LiveId" clId="{D9C3E211-CB89-413B-B53C-9753C3A22B4B}" dt="2022-02-15T14:38:25.760" v="5900" actId="729"/>
        <pc:sldMkLst>
          <pc:docMk/>
          <pc:sldMk cId="1843318225" sldId="318"/>
        </pc:sldMkLst>
        <pc:spChg chg="mod">
          <ac:chgData name="SakethaNath Jagarlapudi" userId="291edbeab67699ee" providerId="LiveId" clId="{D9C3E211-CB89-413B-B53C-9753C3A22B4B}" dt="2022-02-10T07:11:40.897" v="846"/>
          <ac:spMkLst>
            <pc:docMk/>
            <pc:sldMk cId="1843318225" sldId="318"/>
            <ac:spMk id="2" creationId="{E0BB8648-9B31-42A4-B9CB-37062DDB0A9F}"/>
          </ac:spMkLst>
        </pc:spChg>
        <pc:spChg chg="del">
          <ac:chgData name="SakethaNath Jagarlapudi" userId="291edbeab67699ee" providerId="LiveId" clId="{D9C3E211-CB89-413B-B53C-9753C3A22B4B}" dt="2022-02-10T07:12:16.294" v="849" actId="478"/>
          <ac:spMkLst>
            <pc:docMk/>
            <pc:sldMk cId="1843318225" sldId="318"/>
            <ac:spMk id="8" creationId="{93EB887C-9C60-49A8-AB0E-F3E842C53DC6}"/>
          </ac:spMkLst>
        </pc:spChg>
        <pc:spChg chg="add mod">
          <ac:chgData name="SakethaNath Jagarlapudi" userId="291edbeab67699ee" providerId="LiveId" clId="{D9C3E211-CB89-413B-B53C-9753C3A22B4B}" dt="2022-02-10T07:12:17.295" v="850"/>
          <ac:spMkLst>
            <pc:docMk/>
            <pc:sldMk cId="1843318225" sldId="318"/>
            <ac:spMk id="9" creationId="{4619BA8F-0DC1-4981-8616-A7F2261A6636}"/>
          </ac:spMkLst>
        </pc:spChg>
      </pc:sldChg>
      <pc:sldChg chg="addSp delSp modSp add mod modShow">
        <pc:chgData name="SakethaNath Jagarlapudi" userId="291edbeab67699ee" providerId="LiveId" clId="{D9C3E211-CB89-413B-B53C-9753C3A22B4B}" dt="2022-02-15T14:38:25.760" v="5900" actId="729"/>
        <pc:sldMkLst>
          <pc:docMk/>
          <pc:sldMk cId="3720691294" sldId="319"/>
        </pc:sldMkLst>
        <pc:spChg chg="mod">
          <ac:chgData name="SakethaNath Jagarlapudi" userId="291edbeab67699ee" providerId="LiveId" clId="{D9C3E211-CB89-413B-B53C-9753C3A22B4B}" dt="2022-02-10T07:11:44.120" v="847"/>
          <ac:spMkLst>
            <pc:docMk/>
            <pc:sldMk cId="3720691294" sldId="319"/>
            <ac:spMk id="2" creationId="{E0BB8648-9B31-42A4-B9CB-37062DDB0A9F}"/>
          </ac:spMkLst>
        </pc:spChg>
        <pc:spChg chg="del">
          <ac:chgData name="SakethaNath Jagarlapudi" userId="291edbeab67699ee" providerId="LiveId" clId="{D9C3E211-CB89-413B-B53C-9753C3A22B4B}" dt="2022-02-10T07:12:20.984" v="851" actId="478"/>
          <ac:spMkLst>
            <pc:docMk/>
            <pc:sldMk cId="3720691294" sldId="319"/>
            <ac:spMk id="8" creationId="{F66AD31F-C378-4372-A42A-A9822DECC1A4}"/>
          </ac:spMkLst>
        </pc:spChg>
        <pc:spChg chg="add mod">
          <ac:chgData name="SakethaNath Jagarlapudi" userId="291edbeab67699ee" providerId="LiveId" clId="{D9C3E211-CB89-413B-B53C-9753C3A22B4B}" dt="2022-02-10T07:12:21.986" v="852"/>
          <ac:spMkLst>
            <pc:docMk/>
            <pc:sldMk cId="3720691294" sldId="319"/>
            <ac:spMk id="9" creationId="{889BEC75-31D0-4C9B-8795-A3D95907FEDB}"/>
          </ac:spMkLst>
        </pc:spChg>
      </pc:sldChg>
      <pc:sldChg chg="addSp delSp modSp add mod modShow">
        <pc:chgData name="SakethaNath Jagarlapudi" userId="291edbeab67699ee" providerId="LiveId" clId="{D9C3E211-CB89-413B-B53C-9753C3A22B4B}" dt="2022-02-15T18:01:42.654" v="6009" actId="729"/>
        <pc:sldMkLst>
          <pc:docMk/>
          <pc:sldMk cId="4059095405" sldId="328"/>
        </pc:sldMkLst>
        <pc:spChg chg="mod">
          <ac:chgData name="SakethaNath Jagarlapudi" userId="291edbeab67699ee" providerId="LiveId" clId="{D9C3E211-CB89-413B-B53C-9753C3A22B4B}" dt="2022-02-10T07:15:19.990" v="854" actId="108"/>
          <ac:spMkLst>
            <pc:docMk/>
            <pc:sldMk cId="4059095405" sldId="328"/>
            <ac:spMk id="2" creationId="{D54B4646-86E8-4BEE-935D-7DB7CE50D64C}"/>
          </ac:spMkLst>
        </pc:spChg>
        <pc:spChg chg="mod">
          <ac:chgData name="SakethaNath Jagarlapudi" userId="291edbeab67699ee" providerId="LiveId" clId="{D9C3E211-CB89-413B-B53C-9753C3A22B4B}" dt="2022-02-10T07:41:07.551" v="960" actId="1076"/>
          <ac:spMkLst>
            <pc:docMk/>
            <pc:sldMk cId="4059095405" sldId="328"/>
            <ac:spMk id="5" creationId="{ABF6BE86-E339-401E-B050-7692D2931852}"/>
          </ac:spMkLst>
        </pc:spChg>
        <pc:spChg chg="add mod">
          <ac:chgData name="SakethaNath Jagarlapudi" userId="291edbeab67699ee" providerId="LiveId" clId="{D9C3E211-CB89-413B-B53C-9753C3A22B4B}" dt="2022-02-15T16:46:03.195" v="5907" actId="208"/>
          <ac:spMkLst>
            <pc:docMk/>
            <pc:sldMk cId="4059095405" sldId="328"/>
            <ac:spMk id="6" creationId="{26D1D92E-5BB4-4475-BAB5-91F598D1878E}"/>
          </ac:spMkLst>
        </pc:spChg>
        <pc:spChg chg="add mod">
          <ac:chgData name="SakethaNath Jagarlapudi" userId="291edbeab67699ee" providerId="LiveId" clId="{D9C3E211-CB89-413B-B53C-9753C3A22B4B}" dt="2022-02-15T16:46:24.050" v="5910" actId="208"/>
          <ac:spMkLst>
            <pc:docMk/>
            <pc:sldMk cId="4059095405" sldId="328"/>
            <ac:spMk id="7" creationId="{F9C08BC1-018B-4A85-848D-CF6D350ACA64}"/>
          </ac:spMkLst>
        </pc:spChg>
        <pc:spChg chg="add mod">
          <ac:chgData name="SakethaNath Jagarlapudi" userId="291edbeab67699ee" providerId="LiveId" clId="{D9C3E211-CB89-413B-B53C-9753C3A22B4B}" dt="2022-02-15T16:46:39.953" v="5914" actId="208"/>
          <ac:spMkLst>
            <pc:docMk/>
            <pc:sldMk cId="4059095405" sldId="328"/>
            <ac:spMk id="8" creationId="{BDE10CBE-0B87-4AD3-9C84-07B4BFE85BD3}"/>
          </ac:spMkLst>
        </pc:spChg>
        <pc:inkChg chg="add">
          <ac:chgData name="SakethaNath Jagarlapudi" userId="291edbeab67699ee" providerId="LiveId" clId="{D9C3E211-CB89-413B-B53C-9753C3A22B4B}" dt="2022-02-15T16:45:39.367" v="5902" actId="9405"/>
          <ac:inkMkLst>
            <pc:docMk/>
            <pc:sldMk cId="4059095405" sldId="328"/>
            <ac:inkMk id="3" creationId="{0D463DE3-F688-48F3-B2C0-3B3643653273}"/>
          </ac:inkMkLst>
        </pc:inkChg>
        <pc:inkChg chg="add">
          <ac:chgData name="SakethaNath Jagarlapudi" userId="291edbeab67699ee" providerId="LiveId" clId="{D9C3E211-CB89-413B-B53C-9753C3A22B4B}" dt="2022-02-15T16:46:59.007" v="5915" actId="9405"/>
          <ac:inkMkLst>
            <pc:docMk/>
            <pc:sldMk cId="4059095405" sldId="328"/>
            <ac:inkMk id="9" creationId="{0BD30C4D-456C-46BD-B35C-57CA56536C97}"/>
          </ac:inkMkLst>
        </pc:inkChg>
        <pc:inkChg chg="add del">
          <ac:chgData name="SakethaNath Jagarlapudi" userId="291edbeab67699ee" providerId="LiveId" clId="{D9C3E211-CB89-413B-B53C-9753C3A22B4B}" dt="2022-02-15T17:26:15.660" v="5937" actId="9405"/>
          <ac:inkMkLst>
            <pc:docMk/>
            <pc:sldMk cId="4059095405" sldId="328"/>
            <ac:inkMk id="10" creationId="{BDB15F00-B9A6-4DFA-B095-4FC03861DC25}"/>
          </ac:inkMkLst>
        </pc:inkChg>
        <pc:inkChg chg="add">
          <ac:chgData name="SakethaNath Jagarlapudi" userId="291edbeab67699ee" providerId="LiveId" clId="{D9C3E211-CB89-413B-B53C-9753C3A22B4B}" dt="2022-02-15T17:26:36.892" v="5938" actId="9405"/>
          <ac:inkMkLst>
            <pc:docMk/>
            <pc:sldMk cId="4059095405" sldId="328"/>
            <ac:inkMk id="11" creationId="{D208B20D-2B08-403C-8506-E8C31F25B7AB}"/>
          </ac:inkMkLst>
        </pc:inkChg>
      </pc:sldChg>
      <pc:sldChg chg="addSp delSp modSp add mod modShow">
        <pc:chgData name="SakethaNath Jagarlapudi" userId="291edbeab67699ee" providerId="LiveId" clId="{D9C3E211-CB89-413B-B53C-9753C3A22B4B}" dt="2022-02-15T18:01:42.654" v="6009" actId="729"/>
        <pc:sldMkLst>
          <pc:docMk/>
          <pc:sldMk cId="2442542445" sldId="329"/>
        </pc:sldMkLst>
        <pc:spChg chg="mod">
          <ac:chgData name="SakethaNath Jagarlapudi" userId="291edbeab67699ee" providerId="LiveId" clId="{D9C3E211-CB89-413B-B53C-9753C3A22B4B}" dt="2022-02-10T07:15:26.090" v="855"/>
          <ac:spMkLst>
            <pc:docMk/>
            <pc:sldMk cId="2442542445" sldId="329"/>
            <ac:spMk id="2" creationId="{D54B4646-86E8-4BEE-935D-7DB7CE50D64C}"/>
          </ac:spMkLst>
        </pc:spChg>
        <pc:spChg chg="mod">
          <ac:chgData name="SakethaNath Jagarlapudi" userId="291edbeab67699ee" providerId="LiveId" clId="{D9C3E211-CB89-413B-B53C-9753C3A22B4B}" dt="2022-02-10T07:15:39.409" v="863" actId="1076"/>
          <ac:spMkLst>
            <pc:docMk/>
            <pc:sldMk cId="2442542445" sldId="329"/>
            <ac:spMk id="7" creationId="{5F3A6647-F848-426D-B1E3-02CC21C19DBD}"/>
          </ac:spMkLst>
        </pc:spChg>
        <pc:spChg chg="del">
          <ac:chgData name="SakethaNath Jagarlapudi" userId="291edbeab67699ee" providerId="LiveId" clId="{D9C3E211-CB89-413B-B53C-9753C3A22B4B}" dt="2022-02-10T07:41:36.072" v="961" actId="478"/>
          <ac:spMkLst>
            <pc:docMk/>
            <pc:sldMk cId="2442542445" sldId="329"/>
            <ac:spMk id="11" creationId="{9A50BB74-ACF9-4CE2-A3A7-488E3967E6D1}"/>
          </ac:spMkLst>
        </pc:spChg>
        <pc:spChg chg="add mod">
          <ac:chgData name="SakethaNath Jagarlapudi" userId="291edbeab67699ee" providerId="LiveId" clId="{D9C3E211-CB89-413B-B53C-9753C3A22B4B}" dt="2022-02-10T07:41:36.691" v="962"/>
          <ac:spMkLst>
            <pc:docMk/>
            <pc:sldMk cId="2442542445" sldId="329"/>
            <ac:spMk id="49" creationId="{8E9CE3EC-AB2C-499F-B2E4-81B3C8E2EBCD}"/>
          </ac:spMkLst>
        </pc:spChg>
        <pc:grpChg chg="mod">
          <ac:chgData name="SakethaNath Jagarlapudi" userId="291edbeab67699ee" providerId="LiveId" clId="{D9C3E211-CB89-413B-B53C-9753C3A22B4B}" dt="2022-02-10T07:24:59.076" v="902"/>
          <ac:grpSpMkLst>
            <pc:docMk/>
            <pc:sldMk cId="2442542445" sldId="329"/>
            <ac:grpSpMk id="26" creationId="{A554F3C3-06D8-47F0-9B70-24198AB95553}"/>
          </ac:grpSpMkLst>
        </pc:grpChg>
        <pc:grpChg chg="del mod">
          <ac:chgData name="SakethaNath Jagarlapudi" userId="291edbeab67699ee" providerId="LiveId" clId="{D9C3E211-CB89-413B-B53C-9753C3A22B4B}" dt="2022-02-10T07:25:24.842" v="910"/>
          <ac:grpSpMkLst>
            <pc:docMk/>
            <pc:sldMk cId="2442542445" sldId="329"/>
            <ac:grpSpMk id="30" creationId="{70B23313-C5D0-488F-ACE9-1F17169DDF98}"/>
          </ac:grpSpMkLst>
        </pc:grpChg>
        <pc:grpChg chg="add del mod">
          <ac:chgData name="SakethaNath Jagarlapudi" userId="291edbeab67699ee" providerId="LiveId" clId="{D9C3E211-CB89-413B-B53C-9753C3A22B4B}" dt="2022-02-10T07:25:48.762" v="918"/>
          <ac:grpSpMkLst>
            <pc:docMk/>
            <pc:sldMk cId="2442542445" sldId="329"/>
            <ac:grpSpMk id="33" creationId="{72ABC6AA-1660-4E67-972D-172965217647}"/>
          </ac:grpSpMkLst>
        </pc:grpChg>
        <pc:grpChg chg="mod">
          <ac:chgData name="SakethaNath Jagarlapudi" userId="291edbeab67699ee" providerId="LiveId" clId="{D9C3E211-CB89-413B-B53C-9753C3A22B4B}" dt="2022-02-10T07:25:45.457" v="916"/>
          <ac:grpSpMkLst>
            <pc:docMk/>
            <pc:sldMk cId="2442542445" sldId="329"/>
            <ac:grpSpMk id="37" creationId="{4D542763-2460-4A0F-B9A9-21D02BB6D995}"/>
          </ac:grpSpMkLst>
        </pc:grpChg>
        <pc:grpChg chg="mod">
          <ac:chgData name="SakethaNath Jagarlapudi" userId="291edbeab67699ee" providerId="LiveId" clId="{D9C3E211-CB89-413B-B53C-9753C3A22B4B}" dt="2022-02-10T07:25:48.762" v="918"/>
          <ac:grpSpMkLst>
            <pc:docMk/>
            <pc:sldMk cId="2442542445" sldId="329"/>
            <ac:grpSpMk id="39" creationId="{FF1E146F-91FF-4C59-825E-9761CCC461B3}"/>
          </ac:grpSpMkLst>
        </pc:grpChg>
        <pc:grpChg chg="mod">
          <ac:chgData name="SakethaNath Jagarlapudi" userId="291edbeab67699ee" providerId="LiveId" clId="{D9C3E211-CB89-413B-B53C-9753C3A22B4B}" dt="2022-02-10T07:27:00.360" v="930"/>
          <ac:grpSpMkLst>
            <pc:docMk/>
            <pc:sldMk cId="2442542445" sldId="329"/>
            <ac:grpSpMk id="48" creationId="{D3CC9611-E0C7-42F7-B4AC-96F38B164020}"/>
          </ac:grpSpMkLst>
        </pc:grpChg>
        <pc:picChg chg="mod ord">
          <ac:chgData name="SakethaNath Jagarlapudi" userId="291edbeab67699ee" providerId="LiveId" clId="{D9C3E211-CB89-413B-B53C-9753C3A22B4B}" dt="2022-02-10T07:18:23.825" v="868"/>
          <ac:picMkLst>
            <pc:docMk/>
            <pc:sldMk cId="2442542445" sldId="329"/>
            <ac:picMk id="4" creationId="{2C8E70D1-A3A7-4CAF-BD2E-98CC12099F61}"/>
          </ac:picMkLst>
        </pc:picChg>
        <pc:inkChg chg="add del">
          <ac:chgData name="SakethaNath Jagarlapudi" userId="291edbeab67699ee" providerId="LiveId" clId="{D9C3E211-CB89-413B-B53C-9753C3A22B4B}" dt="2022-02-10T07:21:53.755" v="890" actId="9405"/>
          <ac:inkMkLst>
            <pc:docMk/>
            <pc:sldMk cId="2442542445" sldId="329"/>
            <ac:inkMk id="3" creationId="{2CB57DE7-DBE5-4A6B-AE67-83DE9F085AB3}"/>
          </ac:inkMkLst>
        </pc:inkChg>
        <pc:inkChg chg="add del">
          <ac:chgData name="SakethaNath Jagarlapudi" userId="291edbeab67699ee" providerId="LiveId" clId="{D9C3E211-CB89-413B-B53C-9753C3A22B4B}" dt="2022-02-10T07:21:53.372" v="889" actId="9405"/>
          <ac:inkMkLst>
            <pc:docMk/>
            <pc:sldMk cId="2442542445" sldId="329"/>
            <ac:inkMk id="9" creationId="{D8E2DCA2-AA06-4C9F-9972-602058F5B6E5}"/>
          </ac:inkMkLst>
        </pc:inkChg>
        <pc:inkChg chg="add del">
          <ac:chgData name="SakethaNath Jagarlapudi" userId="291edbeab67699ee" providerId="LiveId" clId="{D9C3E211-CB89-413B-B53C-9753C3A22B4B}" dt="2022-02-10T07:21:53.053" v="888" actId="9405"/>
          <ac:inkMkLst>
            <pc:docMk/>
            <pc:sldMk cId="2442542445" sldId="329"/>
            <ac:inkMk id="12" creationId="{642BFD69-2789-4C59-9E5F-D856F0B0D407}"/>
          </ac:inkMkLst>
        </pc:inkChg>
        <pc:inkChg chg="add del">
          <ac:chgData name="SakethaNath Jagarlapudi" userId="291edbeab67699ee" providerId="LiveId" clId="{D9C3E211-CB89-413B-B53C-9753C3A22B4B}" dt="2022-02-10T07:20:10.848" v="873" actId="9405"/>
          <ac:inkMkLst>
            <pc:docMk/>
            <pc:sldMk cId="2442542445" sldId="329"/>
            <ac:inkMk id="13" creationId="{FEC3AD00-C21C-467E-8138-C2C9D4A23F9F}"/>
          </ac:inkMkLst>
        </pc:inkChg>
        <pc:inkChg chg="add del">
          <ac:chgData name="SakethaNath Jagarlapudi" userId="291edbeab67699ee" providerId="LiveId" clId="{D9C3E211-CB89-413B-B53C-9753C3A22B4B}" dt="2022-02-10T07:21:52.634" v="887" actId="9405"/>
          <ac:inkMkLst>
            <pc:docMk/>
            <pc:sldMk cId="2442542445" sldId="329"/>
            <ac:inkMk id="14" creationId="{20B7F2B0-79B1-4BE5-8CF8-C9FC51B070FD}"/>
          </ac:inkMkLst>
        </pc:inkChg>
        <pc:inkChg chg="add del">
          <ac:chgData name="SakethaNath Jagarlapudi" userId="291edbeab67699ee" providerId="LiveId" clId="{D9C3E211-CB89-413B-B53C-9753C3A22B4B}" dt="2022-02-10T07:21:52.412" v="886" actId="9405"/>
          <ac:inkMkLst>
            <pc:docMk/>
            <pc:sldMk cId="2442542445" sldId="329"/>
            <ac:inkMk id="16" creationId="{9E255457-DAF3-4DB2-B86B-4463F81C8AE2}"/>
          </ac:inkMkLst>
        </pc:inkChg>
        <pc:inkChg chg="add del">
          <ac:chgData name="SakethaNath Jagarlapudi" userId="291edbeab67699ee" providerId="LiveId" clId="{D9C3E211-CB89-413B-B53C-9753C3A22B4B}" dt="2022-02-10T07:21:52.253" v="885" actId="9405"/>
          <ac:inkMkLst>
            <pc:docMk/>
            <pc:sldMk cId="2442542445" sldId="329"/>
            <ac:inkMk id="17" creationId="{379ABD5F-D231-4E13-AAFE-DFD8E4A9EABC}"/>
          </ac:inkMkLst>
        </pc:inkChg>
        <pc:inkChg chg="add del">
          <ac:chgData name="SakethaNath Jagarlapudi" userId="291edbeab67699ee" providerId="LiveId" clId="{D9C3E211-CB89-413B-B53C-9753C3A22B4B}" dt="2022-02-10T07:21:52.063" v="884" actId="9405"/>
          <ac:inkMkLst>
            <pc:docMk/>
            <pc:sldMk cId="2442542445" sldId="329"/>
            <ac:inkMk id="18" creationId="{1721CAF4-E62E-4F47-9F88-30AA1796E204}"/>
          </ac:inkMkLst>
        </pc:inkChg>
        <pc:inkChg chg="add del">
          <ac:chgData name="SakethaNath Jagarlapudi" userId="291edbeab67699ee" providerId="LiveId" clId="{D9C3E211-CB89-413B-B53C-9753C3A22B4B}" dt="2022-02-10T07:23:13.713" v="892" actId="9405"/>
          <ac:inkMkLst>
            <pc:docMk/>
            <pc:sldMk cId="2442542445" sldId="329"/>
            <ac:inkMk id="19" creationId="{DAD91DE1-1077-4891-9C4F-BA2650D25BB6}"/>
          </ac:inkMkLst>
        </pc:inkChg>
        <pc:inkChg chg="add del">
          <ac:chgData name="SakethaNath Jagarlapudi" userId="291edbeab67699ee" providerId="LiveId" clId="{D9C3E211-CB89-413B-B53C-9753C3A22B4B}" dt="2022-02-10T07:24:09.213" v="894" actId="9405"/>
          <ac:inkMkLst>
            <pc:docMk/>
            <pc:sldMk cId="2442542445" sldId="329"/>
            <ac:inkMk id="21" creationId="{27F5BB59-8137-4636-9274-7A8AEFC6E546}"/>
          </ac:inkMkLst>
        </pc:inkChg>
        <pc:inkChg chg="add del">
          <ac:chgData name="SakethaNath Jagarlapudi" userId="291edbeab67699ee" providerId="LiveId" clId="{D9C3E211-CB89-413B-B53C-9753C3A22B4B}" dt="2022-02-10T07:24:43.504" v="896" actId="9405"/>
          <ac:inkMkLst>
            <pc:docMk/>
            <pc:sldMk cId="2442542445" sldId="329"/>
            <ac:inkMk id="22" creationId="{6B2F44DA-0279-46DE-9570-98C104EF0A9D}"/>
          </ac:inkMkLst>
        </pc:inkChg>
        <pc:inkChg chg="add mod">
          <ac:chgData name="SakethaNath Jagarlapudi" userId="291edbeab67699ee" providerId="LiveId" clId="{D9C3E211-CB89-413B-B53C-9753C3A22B4B}" dt="2022-02-10T07:25:48.762" v="918"/>
          <ac:inkMkLst>
            <pc:docMk/>
            <pc:sldMk cId="2442542445" sldId="329"/>
            <ac:inkMk id="23" creationId="{B551F954-6ECB-4529-A9A0-CBF2C6187D05}"/>
          </ac:inkMkLst>
        </pc:inkChg>
        <pc:inkChg chg="add mod">
          <ac:chgData name="SakethaNath Jagarlapudi" userId="291edbeab67699ee" providerId="LiveId" clId="{D9C3E211-CB89-413B-B53C-9753C3A22B4B}" dt="2022-02-10T07:25:48.762" v="918"/>
          <ac:inkMkLst>
            <pc:docMk/>
            <pc:sldMk cId="2442542445" sldId="329"/>
            <ac:inkMk id="24" creationId="{1108CE4E-BBD2-43F6-8C7C-51B31EEC3824}"/>
          </ac:inkMkLst>
        </pc:inkChg>
        <pc:inkChg chg="add del mod">
          <ac:chgData name="SakethaNath Jagarlapudi" userId="291edbeab67699ee" providerId="LiveId" clId="{D9C3E211-CB89-413B-B53C-9753C3A22B4B}" dt="2022-02-10T07:24:59.076" v="902"/>
          <ac:inkMkLst>
            <pc:docMk/>
            <pc:sldMk cId="2442542445" sldId="329"/>
            <ac:inkMk id="25" creationId="{E4DDF138-502E-4581-947A-69D8EBB1D0B9}"/>
          </ac:inkMkLst>
        </pc:inkChg>
        <pc:inkChg chg="add del">
          <ac:chgData name="SakethaNath Jagarlapudi" userId="291edbeab67699ee" providerId="LiveId" clId="{D9C3E211-CB89-413B-B53C-9753C3A22B4B}" dt="2022-02-10T07:25:01.504" v="904" actId="9405"/>
          <ac:inkMkLst>
            <pc:docMk/>
            <pc:sldMk cId="2442542445" sldId="329"/>
            <ac:inkMk id="27" creationId="{638AB7C2-76B6-4F7D-B1CA-52EA0A67E19F}"/>
          </ac:inkMkLst>
        </pc:inkChg>
        <pc:inkChg chg="add">
          <ac:chgData name="SakethaNath Jagarlapudi" userId="291edbeab67699ee" providerId="LiveId" clId="{D9C3E211-CB89-413B-B53C-9753C3A22B4B}" dt="2022-02-10T07:25:05.324" v="905" actId="9405"/>
          <ac:inkMkLst>
            <pc:docMk/>
            <pc:sldMk cId="2442542445" sldId="329"/>
            <ac:inkMk id="28" creationId="{6C0E3247-9A61-4A65-9586-64389DFDAEB1}"/>
          </ac:inkMkLst>
        </pc:inkChg>
        <pc:inkChg chg="add mod">
          <ac:chgData name="SakethaNath Jagarlapudi" userId="291edbeab67699ee" providerId="LiveId" clId="{D9C3E211-CB89-413B-B53C-9753C3A22B4B}" dt="2022-02-10T07:25:24.842" v="910"/>
          <ac:inkMkLst>
            <pc:docMk/>
            <pc:sldMk cId="2442542445" sldId="329"/>
            <ac:inkMk id="29" creationId="{319DA1C6-4D46-43F0-BDC2-980A43A4BBB1}"/>
          </ac:inkMkLst>
        </pc:inkChg>
        <pc:inkChg chg="add">
          <ac:chgData name="SakethaNath Jagarlapudi" userId="291edbeab67699ee" providerId="LiveId" clId="{D9C3E211-CB89-413B-B53C-9753C3A22B4B}" dt="2022-02-10T07:25:15.869" v="908" actId="9405"/>
          <ac:inkMkLst>
            <pc:docMk/>
            <pc:sldMk cId="2442542445" sldId="329"/>
            <ac:inkMk id="31" creationId="{669DB31F-104F-4563-8E2C-6FC639D78D37}"/>
          </ac:inkMkLst>
        </pc:inkChg>
        <pc:inkChg chg="add mod">
          <ac:chgData name="SakethaNath Jagarlapudi" userId="291edbeab67699ee" providerId="LiveId" clId="{D9C3E211-CB89-413B-B53C-9753C3A22B4B}" dt="2022-02-10T07:25:48.762" v="918"/>
          <ac:inkMkLst>
            <pc:docMk/>
            <pc:sldMk cId="2442542445" sldId="329"/>
            <ac:inkMk id="32" creationId="{7A1B75FA-62CD-46D9-BE98-45458A3BAA34}"/>
          </ac:inkMkLst>
        </pc:inkChg>
        <pc:inkChg chg="add">
          <ac:chgData name="SakethaNath Jagarlapudi" userId="291edbeab67699ee" providerId="LiveId" clId="{D9C3E211-CB89-413B-B53C-9753C3A22B4B}" dt="2022-02-10T07:25:38.321" v="911" actId="9405"/>
          <ac:inkMkLst>
            <pc:docMk/>
            <pc:sldMk cId="2442542445" sldId="329"/>
            <ac:inkMk id="34" creationId="{507227C4-A937-4D27-B117-186C62F61FB9}"/>
          </ac:inkMkLst>
        </pc:inkChg>
        <pc:inkChg chg="add mod">
          <ac:chgData name="SakethaNath Jagarlapudi" userId="291edbeab67699ee" providerId="LiveId" clId="{D9C3E211-CB89-413B-B53C-9753C3A22B4B}" dt="2022-02-10T07:25:45.457" v="916"/>
          <ac:inkMkLst>
            <pc:docMk/>
            <pc:sldMk cId="2442542445" sldId="329"/>
            <ac:inkMk id="35" creationId="{67BADEDA-FD21-4BB5-81EC-E90AE89C887C}"/>
          </ac:inkMkLst>
        </pc:inkChg>
        <pc:inkChg chg="add del mod">
          <ac:chgData name="SakethaNath Jagarlapudi" userId="291edbeab67699ee" providerId="LiveId" clId="{D9C3E211-CB89-413B-B53C-9753C3A22B4B}" dt="2022-02-10T07:25:45.457" v="916"/>
          <ac:inkMkLst>
            <pc:docMk/>
            <pc:sldMk cId="2442542445" sldId="329"/>
            <ac:inkMk id="36" creationId="{F57EB210-3291-45B8-BA53-4194C1BFA2CE}"/>
          </ac:inkMkLst>
        </pc:inkChg>
        <pc:inkChg chg="add mod">
          <ac:chgData name="SakethaNath Jagarlapudi" userId="291edbeab67699ee" providerId="LiveId" clId="{D9C3E211-CB89-413B-B53C-9753C3A22B4B}" dt="2022-02-10T07:25:48.762" v="918"/>
          <ac:inkMkLst>
            <pc:docMk/>
            <pc:sldMk cId="2442542445" sldId="329"/>
            <ac:inkMk id="38" creationId="{18C7E3E6-A7D9-41B0-947E-4F06A313D5F7}"/>
          </ac:inkMkLst>
        </pc:inkChg>
        <pc:inkChg chg="add">
          <ac:chgData name="SakethaNath Jagarlapudi" userId="291edbeab67699ee" providerId="LiveId" clId="{D9C3E211-CB89-413B-B53C-9753C3A22B4B}" dt="2022-02-10T07:26:10.447" v="919" actId="9405"/>
          <ac:inkMkLst>
            <pc:docMk/>
            <pc:sldMk cId="2442542445" sldId="329"/>
            <ac:inkMk id="40" creationId="{3E86D723-2FE3-450E-BFD8-C03D9821D1C6}"/>
          </ac:inkMkLst>
        </pc:inkChg>
        <pc:inkChg chg="add">
          <ac:chgData name="SakethaNath Jagarlapudi" userId="291edbeab67699ee" providerId="LiveId" clId="{D9C3E211-CB89-413B-B53C-9753C3A22B4B}" dt="2022-02-10T07:26:17.079" v="920" actId="9405"/>
          <ac:inkMkLst>
            <pc:docMk/>
            <pc:sldMk cId="2442542445" sldId="329"/>
            <ac:inkMk id="41" creationId="{F74EBB86-50A9-440F-ACB5-3B47F7DBD056}"/>
          </ac:inkMkLst>
        </pc:inkChg>
        <pc:inkChg chg="add">
          <ac:chgData name="SakethaNath Jagarlapudi" userId="291edbeab67699ee" providerId="LiveId" clId="{D9C3E211-CB89-413B-B53C-9753C3A22B4B}" dt="2022-02-10T07:26:43.741" v="921" actId="9405"/>
          <ac:inkMkLst>
            <pc:docMk/>
            <pc:sldMk cId="2442542445" sldId="329"/>
            <ac:inkMk id="42" creationId="{487EB0A9-D97A-4BAD-A09B-CAB7A273F7C9}"/>
          </ac:inkMkLst>
        </pc:inkChg>
        <pc:inkChg chg="add del">
          <ac:chgData name="SakethaNath Jagarlapudi" userId="291edbeab67699ee" providerId="LiveId" clId="{D9C3E211-CB89-413B-B53C-9753C3A22B4B}" dt="2022-02-10T07:26:49.866" v="923" actId="9405"/>
          <ac:inkMkLst>
            <pc:docMk/>
            <pc:sldMk cId="2442542445" sldId="329"/>
            <ac:inkMk id="43" creationId="{71D51CC7-3639-4490-84BE-68A98DE165CA}"/>
          </ac:inkMkLst>
        </pc:inkChg>
        <pc:inkChg chg="add">
          <ac:chgData name="SakethaNath Jagarlapudi" userId="291edbeab67699ee" providerId="LiveId" clId="{D9C3E211-CB89-413B-B53C-9753C3A22B4B}" dt="2022-02-10T07:26:56.036" v="924" actId="9405"/>
          <ac:inkMkLst>
            <pc:docMk/>
            <pc:sldMk cId="2442542445" sldId="329"/>
            <ac:inkMk id="44" creationId="{40FA8E2F-41FC-4C24-B236-4A4041BC647F}"/>
          </ac:inkMkLst>
        </pc:inkChg>
        <pc:inkChg chg="add del mod">
          <ac:chgData name="SakethaNath Jagarlapudi" userId="291edbeab67699ee" providerId="LiveId" clId="{D9C3E211-CB89-413B-B53C-9753C3A22B4B}" dt="2022-02-10T07:27:01.587" v="932" actId="9405"/>
          <ac:inkMkLst>
            <pc:docMk/>
            <pc:sldMk cId="2442542445" sldId="329"/>
            <ac:inkMk id="45" creationId="{A77548C5-6197-4339-AE0F-668EE5DC19A4}"/>
          </ac:inkMkLst>
        </pc:inkChg>
        <pc:inkChg chg="add del mod">
          <ac:chgData name="SakethaNath Jagarlapudi" userId="291edbeab67699ee" providerId="LiveId" clId="{D9C3E211-CB89-413B-B53C-9753C3A22B4B}" dt="2022-02-10T07:27:00.907" v="931" actId="9405"/>
          <ac:inkMkLst>
            <pc:docMk/>
            <pc:sldMk cId="2442542445" sldId="329"/>
            <ac:inkMk id="46" creationId="{F4403844-EC2E-4514-9805-7FE32C11AA43}"/>
          </ac:inkMkLst>
        </pc:inkChg>
        <pc:inkChg chg="add del">
          <ac:chgData name="SakethaNath Jagarlapudi" userId="291edbeab67699ee" providerId="LiveId" clId="{D9C3E211-CB89-413B-B53C-9753C3A22B4B}" dt="2022-02-10T07:27:00.360" v="930"/>
          <ac:inkMkLst>
            <pc:docMk/>
            <pc:sldMk cId="2442542445" sldId="329"/>
            <ac:inkMk id="47" creationId="{0B44A5ED-D98E-42F2-8F68-4F3F03963B5A}"/>
          </ac:inkMkLst>
        </pc:inkChg>
        <pc:cxnChg chg="mod">
          <ac:chgData name="SakethaNath Jagarlapudi" userId="291edbeab67699ee" providerId="LiveId" clId="{D9C3E211-CB89-413B-B53C-9753C3A22B4B}" dt="2022-02-10T07:28:03.631" v="936" actId="1582"/>
          <ac:cxnSpMkLst>
            <pc:docMk/>
            <pc:sldMk cId="2442542445" sldId="329"/>
            <ac:cxnSpMk id="5" creationId="{A38E9EF1-94C8-4543-87FB-F032BD76CC1D}"/>
          </ac:cxnSpMkLst>
        </pc:cxnChg>
        <pc:cxnChg chg="del">
          <ac:chgData name="SakethaNath Jagarlapudi" userId="291edbeab67699ee" providerId="LiveId" clId="{D9C3E211-CB89-413B-B53C-9753C3A22B4B}" dt="2022-02-10T07:16:55.736" v="865" actId="478"/>
          <ac:cxnSpMkLst>
            <pc:docMk/>
            <pc:sldMk cId="2442542445" sldId="329"/>
            <ac:cxnSpMk id="8" creationId="{D05A1DEE-0807-45AA-A90B-5BB1B5C2C9FC}"/>
          </ac:cxnSpMkLst>
        </pc:cxnChg>
        <pc:cxnChg chg="mod">
          <ac:chgData name="SakethaNath Jagarlapudi" userId="291edbeab67699ee" providerId="LiveId" clId="{D9C3E211-CB89-413B-B53C-9753C3A22B4B}" dt="2022-02-10T07:27:57.262" v="935" actId="1582"/>
          <ac:cxnSpMkLst>
            <pc:docMk/>
            <pc:sldMk cId="2442542445" sldId="329"/>
            <ac:cxnSpMk id="10" creationId="{E75D370C-82F2-454A-9691-EFB3F5B3CBDE}"/>
          </ac:cxnSpMkLst>
        </pc:cxnChg>
        <pc:cxnChg chg="mod">
          <ac:chgData name="SakethaNath Jagarlapudi" userId="291edbeab67699ee" providerId="LiveId" clId="{D9C3E211-CB89-413B-B53C-9753C3A22B4B}" dt="2022-02-10T07:27:43.172" v="934" actId="1582"/>
          <ac:cxnSpMkLst>
            <pc:docMk/>
            <pc:sldMk cId="2442542445" sldId="329"/>
            <ac:cxnSpMk id="15" creationId="{72767759-C58C-4CCC-88BC-9EDF2B5388C0}"/>
          </ac:cxnSpMkLst>
        </pc:cxnChg>
        <pc:cxnChg chg="mod">
          <ac:chgData name="SakethaNath Jagarlapudi" userId="291edbeab67699ee" providerId="LiveId" clId="{D9C3E211-CB89-413B-B53C-9753C3A22B4B}" dt="2022-02-10T07:27:35.712" v="933" actId="1582"/>
          <ac:cxnSpMkLst>
            <pc:docMk/>
            <pc:sldMk cId="2442542445" sldId="329"/>
            <ac:cxnSpMk id="20" creationId="{C1966F5B-68FD-4B12-A068-127C30ACA893}"/>
          </ac:cxnSpMkLst>
        </pc:cxnChg>
      </pc:sldChg>
      <pc:sldChg chg="add del">
        <pc:chgData name="SakethaNath Jagarlapudi" userId="291edbeab67699ee" providerId="LiveId" clId="{D9C3E211-CB89-413B-B53C-9753C3A22B4B}" dt="2022-02-10T07:30:31.672" v="940" actId="47"/>
        <pc:sldMkLst>
          <pc:docMk/>
          <pc:sldMk cId="2818330579" sldId="330"/>
        </pc:sldMkLst>
      </pc:sldChg>
      <pc:sldChg chg="addSp delSp modSp add mod modShow">
        <pc:chgData name="SakethaNath Jagarlapudi" userId="291edbeab67699ee" providerId="LiveId" clId="{D9C3E211-CB89-413B-B53C-9753C3A22B4B}" dt="2022-02-15T18:01:42.654" v="6009" actId="729"/>
        <pc:sldMkLst>
          <pc:docMk/>
          <pc:sldMk cId="2778670730" sldId="331"/>
        </pc:sldMkLst>
        <pc:spChg chg="del">
          <ac:chgData name="SakethaNath Jagarlapudi" userId="291edbeab67699ee" providerId="LiveId" clId="{D9C3E211-CB89-413B-B53C-9753C3A22B4B}" dt="2022-02-10T07:41:44.223" v="963" actId="478"/>
          <ac:spMkLst>
            <pc:docMk/>
            <pc:sldMk cId="2778670730" sldId="331"/>
            <ac:spMk id="11" creationId="{9A50BB74-ACF9-4CE2-A3A7-488E3967E6D1}"/>
          </ac:spMkLst>
        </pc:spChg>
        <pc:spChg chg="add mod">
          <ac:chgData name="SakethaNath Jagarlapudi" userId="291edbeab67699ee" providerId="LiveId" clId="{D9C3E211-CB89-413B-B53C-9753C3A22B4B}" dt="2022-02-10T07:41:45.006" v="964"/>
          <ac:spMkLst>
            <pc:docMk/>
            <pc:sldMk cId="2778670730" sldId="331"/>
            <ac:spMk id="26" creationId="{5489F001-414D-417E-8404-5B07DFE5BD13}"/>
          </ac:spMkLst>
        </pc:spChg>
        <pc:cxnChg chg="add mod">
          <ac:chgData name="SakethaNath Jagarlapudi" userId="291edbeab67699ee" providerId="LiveId" clId="{D9C3E211-CB89-413B-B53C-9753C3A22B4B}" dt="2022-02-10T07:29:06.028" v="939" actId="1582"/>
          <ac:cxnSpMkLst>
            <pc:docMk/>
            <pc:sldMk cId="2778670730" sldId="331"/>
            <ac:cxnSpMk id="25" creationId="{F2405694-875E-4A6E-890E-E0BA98ED4BBA}"/>
          </ac:cxnSpMkLst>
        </pc:cxnChg>
      </pc:sldChg>
      <pc:sldChg chg="modSp new mod modShow">
        <pc:chgData name="SakethaNath Jagarlapudi" userId="291edbeab67699ee" providerId="LiveId" clId="{D9C3E211-CB89-413B-B53C-9753C3A22B4B}" dt="2022-02-15T18:01:42.654" v="6009" actId="729"/>
        <pc:sldMkLst>
          <pc:docMk/>
          <pc:sldMk cId="1209021889" sldId="332"/>
        </pc:sldMkLst>
        <pc:spChg chg="mod">
          <ac:chgData name="SakethaNath Jagarlapudi" userId="291edbeab67699ee" providerId="LiveId" clId="{D9C3E211-CB89-413B-B53C-9753C3A22B4B}" dt="2022-02-10T07:48:05.660" v="1000"/>
          <ac:spMkLst>
            <pc:docMk/>
            <pc:sldMk cId="1209021889" sldId="332"/>
            <ac:spMk id="2" creationId="{47F57C8A-03A1-460B-A3AD-D9DAD24EFC83}"/>
          </ac:spMkLst>
        </pc:spChg>
        <pc:spChg chg="mod">
          <ac:chgData name="SakethaNath Jagarlapudi" userId="291edbeab67699ee" providerId="LiveId" clId="{D9C3E211-CB89-413B-B53C-9753C3A22B4B}" dt="2022-02-10T08:05:28.340" v="1334" actId="27636"/>
          <ac:spMkLst>
            <pc:docMk/>
            <pc:sldMk cId="1209021889" sldId="332"/>
            <ac:spMk id="3" creationId="{2E57AEC3-2411-461D-8536-85F8AD85575F}"/>
          </ac:spMkLst>
        </pc:spChg>
      </pc:sldChg>
      <pc:sldChg chg="addSp delSp modSp new mod ord">
        <pc:chgData name="SakethaNath Jagarlapudi" userId="291edbeab67699ee" providerId="LiveId" clId="{D9C3E211-CB89-413B-B53C-9753C3A22B4B}" dt="2022-02-10T18:34:32.689" v="1637" actId="20577"/>
        <pc:sldMkLst>
          <pc:docMk/>
          <pc:sldMk cId="3894198149" sldId="333"/>
        </pc:sldMkLst>
        <pc:spChg chg="mod">
          <ac:chgData name="SakethaNath Jagarlapudi" userId="291edbeab67699ee" providerId="LiveId" clId="{D9C3E211-CB89-413B-B53C-9753C3A22B4B}" dt="2022-02-10T18:34:32.689" v="1637" actId="20577"/>
          <ac:spMkLst>
            <pc:docMk/>
            <pc:sldMk cId="3894198149" sldId="333"/>
            <ac:spMk id="2" creationId="{50C70855-7168-4946-9C97-A4CF69502EAD}"/>
          </ac:spMkLst>
        </pc:spChg>
        <pc:spChg chg="del">
          <ac:chgData name="SakethaNath Jagarlapudi" userId="291edbeab67699ee" providerId="LiveId" clId="{D9C3E211-CB89-413B-B53C-9753C3A22B4B}" dt="2022-02-10T18:13:00.816" v="1359" actId="478"/>
          <ac:spMkLst>
            <pc:docMk/>
            <pc:sldMk cId="3894198149" sldId="333"/>
            <ac:spMk id="3" creationId="{76D3331A-8653-48F6-99B0-20D5DD26CFE6}"/>
          </ac:spMkLst>
        </pc:spChg>
        <pc:spChg chg="add mod">
          <ac:chgData name="SakethaNath Jagarlapudi" userId="291edbeab67699ee" providerId="LiveId" clId="{D9C3E211-CB89-413B-B53C-9753C3A22B4B}" dt="2022-02-10T18:16:46.229" v="1424" actId="1076"/>
          <ac:spMkLst>
            <pc:docMk/>
            <pc:sldMk cId="3894198149" sldId="333"/>
            <ac:spMk id="4" creationId="{ADE29AF4-C406-4171-ADD1-C6BBC2BEDF8F}"/>
          </ac:spMkLst>
        </pc:spChg>
        <pc:spChg chg="add mod">
          <ac:chgData name="SakethaNath Jagarlapudi" userId="291edbeab67699ee" providerId="LiveId" clId="{D9C3E211-CB89-413B-B53C-9753C3A22B4B}" dt="2022-02-10T18:27:46.732" v="1513" actId="1076"/>
          <ac:spMkLst>
            <pc:docMk/>
            <pc:sldMk cId="3894198149" sldId="333"/>
            <ac:spMk id="5" creationId="{725CDD27-204C-4270-A696-E91A73818ECA}"/>
          </ac:spMkLst>
        </pc:spChg>
        <pc:spChg chg="add mod">
          <ac:chgData name="SakethaNath Jagarlapudi" userId="291edbeab67699ee" providerId="LiveId" clId="{D9C3E211-CB89-413B-B53C-9753C3A22B4B}" dt="2022-02-10T18:32:43.974" v="1622" actId="1076"/>
          <ac:spMkLst>
            <pc:docMk/>
            <pc:sldMk cId="3894198149" sldId="333"/>
            <ac:spMk id="6" creationId="{92A0710C-04E4-400A-BA60-FB4AABE49874}"/>
          </ac:spMkLst>
        </pc:spChg>
      </pc:sldChg>
      <pc:sldChg chg="modSp add">
        <pc:chgData name="SakethaNath Jagarlapudi" userId="291edbeab67699ee" providerId="LiveId" clId="{D9C3E211-CB89-413B-B53C-9753C3A22B4B}" dt="2022-02-10T18:34:18.959" v="1628" actId="20577"/>
        <pc:sldMkLst>
          <pc:docMk/>
          <pc:sldMk cId="1642379149" sldId="334"/>
        </pc:sldMkLst>
        <pc:spChg chg="mod">
          <ac:chgData name="SakethaNath Jagarlapudi" userId="291edbeab67699ee" providerId="LiveId" clId="{D9C3E211-CB89-413B-B53C-9753C3A22B4B}" dt="2022-02-10T18:34:18.959" v="1628" actId="20577"/>
          <ac:spMkLst>
            <pc:docMk/>
            <pc:sldMk cId="1642379149" sldId="334"/>
            <ac:spMk id="2" creationId="{50C70855-7168-4946-9C97-A4CF69502EAD}"/>
          </ac:spMkLst>
        </pc:spChg>
        <pc:spChg chg="mod">
          <ac:chgData name="SakethaNath Jagarlapudi" userId="291edbeab67699ee" providerId="LiveId" clId="{D9C3E211-CB89-413B-B53C-9753C3A22B4B}" dt="2022-02-10T18:26:23.867" v="1488" actId="207"/>
          <ac:spMkLst>
            <pc:docMk/>
            <pc:sldMk cId="1642379149" sldId="334"/>
            <ac:spMk id="4" creationId="{ADE29AF4-C406-4171-ADD1-C6BBC2BEDF8F}"/>
          </ac:spMkLst>
        </pc:spChg>
      </pc:sldChg>
      <pc:sldChg chg="modSp add ord">
        <pc:chgData name="SakethaNath Jagarlapudi" userId="291edbeab67699ee" providerId="LiveId" clId="{D9C3E211-CB89-413B-B53C-9753C3A22B4B}" dt="2022-02-10T18:27:26.379" v="1512" actId="20577"/>
        <pc:sldMkLst>
          <pc:docMk/>
          <pc:sldMk cId="4055099996" sldId="335"/>
        </pc:sldMkLst>
        <pc:spChg chg="mod">
          <ac:chgData name="SakethaNath Jagarlapudi" userId="291edbeab67699ee" providerId="LiveId" clId="{D9C3E211-CB89-413B-B53C-9753C3A22B4B}" dt="2022-02-10T18:27:26.379" v="1512" actId="20577"/>
          <ac:spMkLst>
            <pc:docMk/>
            <pc:sldMk cId="4055099996" sldId="335"/>
            <ac:spMk id="2" creationId="{50C70855-7168-4946-9C97-A4CF69502EAD}"/>
          </ac:spMkLst>
        </pc:spChg>
      </pc:sldChg>
      <pc:sldChg chg="addSp delSp modSp add mod">
        <pc:chgData name="SakethaNath Jagarlapudi" userId="291edbeab67699ee" providerId="LiveId" clId="{D9C3E211-CB89-413B-B53C-9753C3A22B4B}" dt="2022-02-15T18:54:02.473" v="6013" actId="207"/>
        <pc:sldMkLst>
          <pc:docMk/>
          <pc:sldMk cId="1900662059" sldId="336"/>
        </pc:sldMkLst>
        <pc:spChg chg="mod">
          <ac:chgData name="SakethaNath Jagarlapudi" userId="291edbeab67699ee" providerId="LiveId" clId="{D9C3E211-CB89-413B-B53C-9753C3A22B4B}" dt="2022-02-10T18:35:56.750" v="1658" actId="20577"/>
          <ac:spMkLst>
            <pc:docMk/>
            <pc:sldMk cId="1900662059" sldId="336"/>
            <ac:spMk id="2" creationId="{50C70855-7168-4946-9C97-A4CF69502EAD}"/>
          </ac:spMkLst>
        </pc:spChg>
        <pc:spChg chg="mod">
          <ac:chgData name="SakethaNath Jagarlapudi" userId="291edbeab67699ee" providerId="LiveId" clId="{D9C3E211-CB89-413B-B53C-9753C3A22B4B}" dt="2022-02-15T18:54:02.473" v="6013" actId="207"/>
          <ac:spMkLst>
            <pc:docMk/>
            <pc:sldMk cId="1900662059" sldId="336"/>
            <ac:spMk id="4" creationId="{ADE29AF4-C406-4171-ADD1-C6BBC2BEDF8F}"/>
          </ac:spMkLst>
        </pc:spChg>
        <pc:spChg chg="add del mod">
          <ac:chgData name="SakethaNath Jagarlapudi" userId="291edbeab67699ee" providerId="LiveId" clId="{D9C3E211-CB89-413B-B53C-9753C3A22B4B}" dt="2022-02-10T18:39:25.079" v="1703" actId="207"/>
          <ac:spMkLst>
            <pc:docMk/>
            <pc:sldMk cId="1900662059" sldId="336"/>
            <ac:spMk id="5" creationId="{725CDD27-204C-4270-A696-E91A73818ECA}"/>
          </ac:spMkLst>
        </pc:spChg>
        <pc:spChg chg="mod">
          <ac:chgData name="SakethaNath Jagarlapudi" userId="291edbeab67699ee" providerId="LiveId" clId="{D9C3E211-CB89-413B-B53C-9753C3A22B4B}" dt="2022-02-10T18:39:19.925" v="1702" actId="207"/>
          <ac:spMkLst>
            <pc:docMk/>
            <pc:sldMk cId="1900662059" sldId="336"/>
            <ac:spMk id="6" creationId="{92A0710C-04E4-400A-BA60-FB4AABE49874}"/>
          </ac:spMkLst>
        </pc:spChg>
        <pc:spChg chg="add mod">
          <ac:chgData name="SakethaNath Jagarlapudi" userId="291edbeab67699ee" providerId="LiveId" clId="{D9C3E211-CB89-413B-B53C-9753C3A22B4B}" dt="2022-02-10T18:38:31.811" v="1700" actId="1076"/>
          <ac:spMkLst>
            <pc:docMk/>
            <pc:sldMk cId="1900662059" sldId="336"/>
            <ac:spMk id="7" creationId="{9B2DA8E1-1FB6-4C25-B6B6-0278B319AC74}"/>
          </ac:spMkLst>
        </pc:spChg>
      </pc:sldChg>
      <pc:sldChg chg="addSp delSp modSp add mod">
        <pc:chgData name="SakethaNath Jagarlapudi" userId="291edbeab67699ee" providerId="LiveId" clId="{D9C3E211-CB89-413B-B53C-9753C3A22B4B}" dt="2022-02-15T18:54:10.219" v="6014" actId="207"/>
        <pc:sldMkLst>
          <pc:docMk/>
          <pc:sldMk cId="1017805706" sldId="337"/>
        </pc:sldMkLst>
        <pc:spChg chg="mod">
          <ac:chgData name="SakethaNath Jagarlapudi" userId="291edbeab67699ee" providerId="LiveId" clId="{D9C3E211-CB89-413B-B53C-9753C3A22B4B}" dt="2022-02-10T18:40:39.154" v="1714" actId="20577"/>
          <ac:spMkLst>
            <pc:docMk/>
            <pc:sldMk cId="1017805706" sldId="337"/>
            <ac:spMk id="2" creationId="{50C70855-7168-4946-9C97-A4CF69502EAD}"/>
          </ac:spMkLst>
        </pc:spChg>
        <pc:spChg chg="mod">
          <ac:chgData name="SakethaNath Jagarlapudi" userId="291edbeab67699ee" providerId="LiveId" clId="{D9C3E211-CB89-413B-B53C-9753C3A22B4B}" dt="2022-02-15T18:54:10.219" v="6014" actId="207"/>
          <ac:spMkLst>
            <pc:docMk/>
            <pc:sldMk cId="1017805706" sldId="337"/>
            <ac:spMk id="4" creationId="{ADE29AF4-C406-4171-ADD1-C6BBC2BEDF8F}"/>
          </ac:spMkLst>
        </pc:spChg>
        <pc:spChg chg="mod">
          <ac:chgData name="SakethaNath Jagarlapudi" userId="291edbeab67699ee" providerId="LiveId" clId="{D9C3E211-CB89-413B-B53C-9753C3A22B4B}" dt="2022-02-10T18:42:45.278" v="1767" actId="207"/>
          <ac:spMkLst>
            <pc:docMk/>
            <pc:sldMk cId="1017805706" sldId="337"/>
            <ac:spMk id="5" creationId="{725CDD27-204C-4270-A696-E91A73818ECA}"/>
          </ac:spMkLst>
        </pc:spChg>
        <pc:spChg chg="mod">
          <ac:chgData name="SakethaNath Jagarlapudi" userId="291edbeab67699ee" providerId="LiveId" clId="{D9C3E211-CB89-413B-B53C-9753C3A22B4B}" dt="2022-02-10T18:43:11.347" v="1769" actId="207"/>
          <ac:spMkLst>
            <pc:docMk/>
            <pc:sldMk cId="1017805706" sldId="337"/>
            <ac:spMk id="6" creationId="{92A0710C-04E4-400A-BA60-FB4AABE49874}"/>
          </ac:spMkLst>
        </pc:spChg>
        <pc:spChg chg="mod">
          <ac:chgData name="SakethaNath Jagarlapudi" userId="291edbeab67699ee" providerId="LiveId" clId="{D9C3E211-CB89-413B-B53C-9753C3A22B4B}" dt="2022-02-10T18:40:44.618" v="1715" actId="207"/>
          <ac:spMkLst>
            <pc:docMk/>
            <pc:sldMk cId="1017805706" sldId="337"/>
            <ac:spMk id="7" creationId="{9B2DA8E1-1FB6-4C25-B6B6-0278B319AC74}"/>
          </ac:spMkLst>
        </pc:spChg>
        <pc:spChg chg="add mod">
          <ac:chgData name="SakethaNath Jagarlapudi" userId="291edbeab67699ee" providerId="LiveId" clId="{D9C3E211-CB89-413B-B53C-9753C3A22B4B}" dt="2022-02-10T18:41:57.431" v="1740" actId="1076"/>
          <ac:spMkLst>
            <pc:docMk/>
            <pc:sldMk cId="1017805706" sldId="337"/>
            <ac:spMk id="8" creationId="{E987DD92-C3FD-4159-9491-DE6BE570BCC0}"/>
          </ac:spMkLst>
        </pc:spChg>
        <pc:picChg chg="add del">
          <ac:chgData name="SakethaNath Jagarlapudi" userId="291edbeab67699ee" providerId="LiveId" clId="{D9C3E211-CB89-413B-B53C-9753C3A22B4B}" dt="2022-02-10T19:03:18.521" v="1771" actId="22"/>
          <ac:picMkLst>
            <pc:docMk/>
            <pc:sldMk cId="1017805706" sldId="337"/>
            <ac:picMk id="9" creationId="{43D46984-FA3E-4E23-A066-9FD8F0B572F3}"/>
          </ac:picMkLst>
        </pc:picChg>
      </pc:sldChg>
      <pc:sldChg chg="addSp delSp modSp add mod ord modShow">
        <pc:chgData name="SakethaNath Jagarlapudi" userId="291edbeab67699ee" providerId="LiveId" clId="{D9C3E211-CB89-413B-B53C-9753C3A22B4B}" dt="2022-02-15T18:02:05.049" v="6010" actId="729"/>
        <pc:sldMkLst>
          <pc:docMk/>
          <pc:sldMk cId="2033218273" sldId="338"/>
        </pc:sldMkLst>
        <pc:spChg chg="mod">
          <ac:chgData name="SakethaNath Jagarlapudi" userId="291edbeab67699ee" providerId="LiveId" clId="{D9C3E211-CB89-413B-B53C-9753C3A22B4B}" dt="2022-02-10T19:03:39.312" v="1801" actId="20577"/>
          <ac:spMkLst>
            <pc:docMk/>
            <pc:sldMk cId="2033218273" sldId="338"/>
            <ac:spMk id="2" creationId="{50C70855-7168-4946-9C97-A4CF69502EAD}"/>
          </ac:spMkLst>
        </pc:spChg>
        <pc:spChg chg="del">
          <ac:chgData name="SakethaNath Jagarlapudi" userId="291edbeab67699ee" providerId="LiveId" clId="{D9C3E211-CB89-413B-B53C-9753C3A22B4B}" dt="2022-02-10T19:03:47.958" v="1804" actId="478"/>
          <ac:spMkLst>
            <pc:docMk/>
            <pc:sldMk cId="2033218273" sldId="338"/>
            <ac:spMk id="4" creationId="{ADE29AF4-C406-4171-ADD1-C6BBC2BEDF8F}"/>
          </ac:spMkLst>
        </pc:spChg>
        <pc:spChg chg="del">
          <ac:chgData name="SakethaNath Jagarlapudi" userId="291edbeab67699ee" providerId="LiveId" clId="{D9C3E211-CB89-413B-B53C-9753C3A22B4B}" dt="2022-02-10T19:03:53.958" v="1806" actId="478"/>
          <ac:spMkLst>
            <pc:docMk/>
            <pc:sldMk cId="2033218273" sldId="338"/>
            <ac:spMk id="5" creationId="{725CDD27-204C-4270-A696-E91A73818ECA}"/>
          </ac:spMkLst>
        </pc:spChg>
        <pc:spChg chg="del">
          <ac:chgData name="SakethaNath Jagarlapudi" userId="291edbeab67699ee" providerId="LiveId" clId="{D9C3E211-CB89-413B-B53C-9753C3A22B4B}" dt="2022-02-10T19:03:51.278" v="1805" actId="478"/>
          <ac:spMkLst>
            <pc:docMk/>
            <pc:sldMk cId="2033218273" sldId="338"/>
            <ac:spMk id="6" creationId="{92A0710C-04E4-400A-BA60-FB4AABE49874}"/>
          </ac:spMkLst>
        </pc:spChg>
        <pc:spChg chg="del">
          <ac:chgData name="SakethaNath Jagarlapudi" userId="291edbeab67699ee" providerId="LiveId" clId="{D9C3E211-CB89-413B-B53C-9753C3A22B4B}" dt="2022-02-10T19:03:43.898" v="1802" actId="478"/>
          <ac:spMkLst>
            <pc:docMk/>
            <pc:sldMk cId="2033218273" sldId="338"/>
            <ac:spMk id="7" creationId="{9B2DA8E1-1FB6-4C25-B6B6-0278B319AC74}"/>
          </ac:spMkLst>
        </pc:spChg>
        <pc:spChg chg="del">
          <ac:chgData name="SakethaNath Jagarlapudi" userId="291edbeab67699ee" providerId="LiveId" clId="{D9C3E211-CB89-413B-B53C-9753C3A22B4B}" dt="2022-02-10T19:03:45.688" v="1803" actId="478"/>
          <ac:spMkLst>
            <pc:docMk/>
            <pc:sldMk cId="2033218273" sldId="338"/>
            <ac:spMk id="8" creationId="{E987DD92-C3FD-4159-9491-DE6BE570BCC0}"/>
          </ac:spMkLst>
        </pc:spChg>
        <pc:spChg chg="add mod">
          <ac:chgData name="SakethaNath Jagarlapudi" userId="291edbeab67699ee" providerId="LiveId" clId="{D9C3E211-CB89-413B-B53C-9753C3A22B4B}" dt="2022-02-10T19:12:55.149" v="1831" actId="20577"/>
          <ac:spMkLst>
            <pc:docMk/>
            <pc:sldMk cId="2033218273" sldId="338"/>
            <ac:spMk id="10" creationId="{EE100321-18F2-4194-A86B-8C3999FCC374}"/>
          </ac:spMkLst>
        </pc:spChg>
        <pc:spChg chg="add mod">
          <ac:chgData name="SakethaNath Jagarlapudi" userId="291edbeab67699ee" providerId="LiveId" clId="{D9C3E211-CB89-413B-B53C-9753C3A22B4B}" dt="2022-02-10T19:13:21.102" v="1832"/>
          <ac:spMkLst>
            <pc:docMk/>
            <pc:sldMk cId="2033218273" sldId="338"/>
            <ac:spMk id="11" creationId="{B05F4DB2-4505-4C97-81C0-6980D3132AF7}"/>
          </ac:spMkLst>
        </pc:spChg>
        <pc:picChg chg="add mod modCrop">
          <ac:chgData name="SakethaNath Jagarlapudi" userId="291edbeab67699ee" providerId="LiveId" clId="{D9C3E211-CB89-413B-B53C-9753C3A22B4B}" dt="2022-02-10T19:04:38.260" v="1810" actId="1076"/>
          <ac:picMkLst>
            <pc:docMk/>
            <pc:sldMk cId="2033218273" sldId="338"/>
            <ac:picMk id="9" creationId="{74E97EB6-2D41-472A-A3AA-5A12F1C46A89}"/>
          </ac:picMkLst>
        </pc:picChg>
      </pc:sldChg>
      <pc:sldChg chg="delSp modSp add mod">
        <pc:chgData name="SakethaNath Jagarlapudi" userId="291edbeab67699ee" providerId="LiveId" clId="{D9C3E211-CB89-413B-B53C-9753C3A22B4B}" dt="2022-02-16T08:17:03.532" v="6053" actId="20577"/>
        <pc:sldMkLst>
          <pc:docMk/>
          <pc:sldMk cId="454167954" sldId="339"/>
        </pc:sldMkLst>
        <pc:spChg chg="mod">
          <ac:chgData name="SakethaNath Jagarlapudi" userId="291edbeab67699ee" providerId="LiveId" clId="{D9C3E211-CB89-413B-B53C-9753C3A22B4B}" dt="2022-02-16T08:16:56.250" v="6052" actId="20577"/>
          <ac:spMkLst>
            <pc:docMk/>
            <pc:sldMk cId="454167954" sldId="339"/>
            <ac:spMk id="2" creationId="{50C70855-7168-4946-9C97-A4CF69502EAD}"/>
          </ac:spMkLst>
        </pc:spChg>
        <pc:spChg chg="mod">
          <ac:chgData name="SakethaNath Jagarlapudi" userId="291edbeab67699ee" providerId="LiveId" clId="{D9C3E211-CB89-413B-B53C-9753C3A22B4B}" dt="2022-02-16T08:17:03.532" v="6053" actId="20577"/>
          <ac:spMkLst>
            <pc:docMk/>
            <pc:sldMk cId="454167954" sldId="339"/>
            <ac:spMk id="4" creationId="{ADE29AF4-C406-4171-ADD1-C6BBC2BEDF8F}"/>
          </ac:spMkLst>
        </pc:spChg>
        <pc:spChg chg="del">
          <ac:chgData name="SakethaNath Jagarlapudi" userId="291edbeab67699ee" providerId="LiveId" clId="{D9C3E211-CB89-413B-B53C-9753C3A22B4B}" dt="2022-02-10T19:25:52.390" v="1899" actId="478"/>
          <ac:spMkLst>
            <pc:docMk/>
            <pc:sldMk cId="454167954" sldId="339"/>
            <ac:spMk id="5" creationId="{725CDD27-204C-4270-A696-E91A73818ECA}"/>
          </ac:spMkLst>
        </pc:spChg>
      </pc:sldChg>
      <pc:sldChg chg="addSp delSp modSp add mod">
        <pc:chgData name="SakethaNath Jagarlapudi" userId="291edbeab67699ee" providerId="LiveId" clId="{D9C3E211-CB89-413B-B53C-9753C3A22B4B}" dt="2022-02-11T11:16:13.489" v="2334" actId="114"/>
        <pc:sldMkLst>
          <pc:docMk/>
          <pc:sldMk cId="1155758869" sldId="340"/>
        </pc:sldMkLst>
        <pc:spChg chg="mod">
          <ac:chgData name="SakethaNath Jagarlapudi" userId="291edbeab67699ee" providerId="LiveId" clId="{D9C3E211-CB89-413B-B53C-9753C3A22B4B}" dt="2022-02-10T19:28:17.684" v="1947" actId="20577"/>
          <ac:spMkLst>
            <pc:docMk/>
            <pc:sldMk cId="1155758869" sldId="340"/>
            <ac:spMk id="2" creationId="{50C70855-7168-4946-9C97-A4CF69502EAD}"/>
          </ac:spMkLst>
        </pc:spChg>
        <pc:spChg chg="add mod">
          <ac:chgData name="SakethaNath Jagarlapudi" userId="291edbeab67699ee" providerId="LiveId" clId="{D9C3E211-CB89-413B-B53C-9753C3A22B4B}" dt="2022-02-11T11:16:13.489" v="2334" actId="114"/>
          <ac:spMkLst>
            <pc:docMk/>
            <pc:sldMk cId="1155758869" sldId="340"/>
            <ac:spMk id="3" creationId="{145A428C-C469-44AD-9ADE-D6FEB6E86D37}"/>
          </ac:spMkLst>
        </pc:spChg>
        <pc:cxnChg chg="add del">
          <ac:chgData name="SakethaNath Jagarlapudi" userId="291edbeab67699ee" providerId="LiveId" clId="{D9C3E211-CB89-413B-B53C-9753C3A22B4B}" dt="2022-02-11T10:34:57.192" v="2196" actId="11529"/>
          <ac:cxnSpMkLst>
            <pc:docMk/>
            <pc:sldMk cId="1155758869" sldId="340"/>
            <ac:cxnSpMk id="5" creationId="{A66D582D-CDA6-4226-9AB0-1731251FAFDC}"/>
          </ac:cxnSpMkLst>
        </pc:cxnChg>
      </pc:sldChg>
      <pc:sldChg chg="addSp delSp modSp add mod modShow">
        <pc:chgData name="SakethaNath Jagarlapudi" userId="291edbeab67699ee" providerId="LiveId" clId="{D9C3E211-CB89-413B-B53C-9753C3A22B4B}" dt="2022-02-15T14:38:25.760" v="5900" actId="729"/>
        <pc:sldMkLst>
          <pc:docMk/>
          <pc:sldMk cId="3483706088" sldId="341"/>
        </pc:sldMkLst>
        <pc:spChg chg="add mod">
          <ac:chgData name="SakethaNath Jagarlapudi" userId="291edbeab67699ee" providerId="LiveId" clId="{D9C3E211-CB89-413B-B53C-9753C3A22B4B}" dt="2022-02-14T04:14:24.142" v="2417" actId="14100"/>
          <ac:spMkLst>
            <pc:docMk/>
            <pc:sldMk cId="3483706088" sldId="341"/>
            <ac:spMk id="17" creationId="{465F3A08-512C-44A5-9A3B-E2CE6AD94C5E}"/>
          </ac:spMkLst>
        </pc:spChg>
        <pc:spChg chg="add mod">
          <ac:chgData name="SakethaNath Jagarlapudi" userId="291edbeab67699ee" providerId="LiveId" clId="{D9C3E211-CB89-413B-B53C-9753C3A22B4B}" dt="2022-02-14T04:15:23.591" v="2427" actId="1076"/>
          <ac:spMkLst>
            <pc:docMk/>
            <pc:sldMk cId="3483706088" sldId="341"/>
            <ac:spMk id="18" creationId="{AB162704-1517-4DA6-9D3F-4D9155BC86CF}"/>
          </ac:spMkLst>
        </pc:spChg>
        <pc:cxnChg chg="add del">
          <ac:chgData name="SakethaNath Jagarlapudi" userId="291edbeab67699ee" providerId="LiveId" clId="{D9C3E211-CB89-413B-B53C-9753C3A22B4B}" dt="2022-02-14T04:09:31.580" v="2367" actId="478"/>
          <ac:cxnSpMkLst>
            <pc:docMk/>
            <pc:sldMk cId="3483706088" sldId="341"/>
            <ac:cxnSpMk id="8" creationId="{677050D1-256A-40B2-A4EE-AAAA03A46C93}"/>
          </ac:cxnSpMkLst>
        </pc:cxnChg>
        <pc:cxnChg chg="add del mod">
          <ac:chgData name="SakethaNath Jagarlapudi" userId="291edbeab67699ee" providerId="LiveId" clId="{D9C3E211-CB89-413B-B53C-9753C3A22B4B}" dt="2022-02-14T04:10:39.498" v="2376" actId="478"/>
          <ac:cxnSpMkLst>
            <pc:docMk/>
            <pc:sldMk cId="3483706088" sldId="341"/>
            <ac:cxnSpMk id="11" creationId="{A918ABD6-B7A1-4C17-8F34-6AB06FD1E727}"/>
          </ac:cxnSpMkLst>
        </pc:cxnChg>
      </pc:sldChg>
      <pc:sldChg chg="delSp modSp add del mod">
        <pc:chgData name="SakethaNath Jagarlapudi" userId="291edbeab67699ee" providerId="LiveId" clId="{D9C3E211-CB89-413B-B53C-9753C3A22B4B}" dt="2022-02-11T11:45:31.680" v="2364" actId="47"/>
        <pc:sldMkLst>
          <pc:docMk/>
          <pc:sldMk cId="3512193462" sldId="341"/>
        </pc:sldMkLst>
        <pc:spChg chg="mod">
          <ac:chgData name="SakethaNath Jagarlapudi" userId="291edbeab67699ee" providerId="LiveId" clId="{D9C3E211-CB89-413B-B53C-9753C3A22B4B}" dt="2022-02-11T11:23:26.092" v="2362" actId="20577"/>
          <ac:spMkLst>
            <pc:docMk/>
            <pc:sldMk cId="3512193462" sldId="341"/>
            <ac:spMk id="2" creationId="{00000000-0000-0000-0000-000000000000}"/>
          </ac:spMkLst>
        </pc:spChg>
        <pc:picChg chg="del">
          <ac:chgData name="SakethaNath Jagarlapudi" userId="291edbeab67699ee" providerId="LiveId" clId="{D9C3E211-CB89-413B-B53C-9753C3A22B4B}" dt="2022-02-11T11:23:28.961" v="2363" actId="478"/>
          <ac:picMkLst>
            <pc:docMk/>
            <pc:sldMk cId="3512193462" sldId="341"/>
            <ac:picMk id="8" creationId="{EAA6BD54-AEFC-442E-8A5F-9A3C9EE6147B}"/>
          </ac:picMkLst>
        </pc:picChg>
      </pc:sldChg>
      <pc:sldChg chg="addSp delSp modSp new mod">
        <pc:chgData name="SakethaNath Jagarlapudi" userId="291edbeab67699ee" providerId="LiveId" clId="{D9C3E211-CB89-413B-B53C-9753C3A22B4B}" dt="2022-02-15T17:27:58.741" v="5985" actId="207"/>
        <pc:sldMkLst>
          <pc:docMk/>
          <pc:sldMk cId="3813130184" sldId="342"/>
        </pc:sldMkLst>
        <pc:spChg chg="mod">
          <ac:chgData name="SakethaNath Jagarlapudi" userId="291edbeab67699ee" providerId="LiveId" clId="{D9C3E211-CB89-413B-B53C-9753C3A22B4B}" dt="2022-02-15T17:27:15.281" v="5981" actId="20577"/>
          <ac:spMkLst>
            <pc:docMk/>
            <pc:sldMk cId="3813130184" sldId="342"/>
            <ac:spMk id="2" creationId="{A846078F-4351-4171-9DAF-096F1BA521CF}"/>
          </ac:spMkLst>
        </pc:spChg>
        <pc:spChg chg="mod">
          <ac:chgData name="SakethaNath Jagarlapudi" userId="291edbeab67699ee" providerId="LiveId" clId="{D9C3E211-CB89-413B-B53C-9753C3A22B4B}" dt="2022-02-15T17:27:58.741" v="5985" actId="207"/>
          <ac:spMkLst>
            <pc:docMk/>
            <pc:sldMk cId="3813130184" sldId="342"/>
            <ac:spMk id="3" creationId="{0937F812-B05E-4633-85A2-FE7697A4CA13}"/>
          </ac:spMkLst>
        </pc:spChg>
        <pc:spChg chg="add mod">
          <ac:chgData name="SakethaNath Jagarlapudi" userId="291edbeab67699ee" providerId="LiveId" clId="{D9C3E211-CB89-413B-B53C-9753C3A22B4B}" dt="2022-02-14T05:04:16.471" v="2868" actId="207"/>
          <ac:spMkLst>
            <pc:docMk/>
            <pc:sldMk cId="3813130184" sldId="342"/>
            <ac:spMk id="4" creationId="{3E09AD47-1C42-4746-8186-0B7F3E740ED0}"/>
          </ac:spMkLst>
        </pc:spChg>
        <pc:spChg chg="add del mod">
          <ac:chgData name="SakethaNath Jagarlapudi" userId="291edbeab67699ee" providerId="LiveId" clId="{D9C3E211-CB89-413B-B53C-9753C3A22B4B}" dt="2022-02-14T05:04:02.823" v="2865" actId="478"/>
          <ac:spMkLst>
            <pc:docMk/>
            <pc:sldMk cId="3813130184" sldId="342"/>
            <ac:spMk id="7" creationId="{CE018F29-B816-483B-8AB0-878D840B7719}"/>
          </ac:spMkLst>
        </pc:spChg>
        <pc:grpChg chg="mod">
          <ac:chgData name="SakethaNath Jagarlapudi" userId="291edbeab67699ee" providerId="LiveId" clId="{D9C3E211-CB89-413B-B53C-9753C3A22B4B}" dt="2022-02-15T17:26:09.902" v="5928"/>
          <ac:grpSpMkLst>
            <pc:docMk/>
            <pc:sldMk cId="3813130184" sldId="342"/>
            <ac:grpSpMk id="15" creationId="{1D895E1B-059B-4AF5-A46B-058ED2A8A8D4}"/>
          </ac:grpSpMkLst>
        </pc:grpChg>
        <pc:grpChg chg="mod">
          <ac:chgData name="SakethaNath Jagarlapudi" userId="291edbeab67699ee" providerId="LiveId" clId="{D9C3E211-CB89-413B-B53C-9753C3A22B4B}" dt="2022-02-15T17:26:09.902" v="5928"/>
          <ac:grpSpMkLst>
            <pc:docMk/>
            <pc:sldMk cId="3813130184" sldId="342"/>
            <ac:grpSpMk id="16" creationId="{9321868B-0B0B-4BF9-89B5-384B7C74CE1F}"/>
          </ac:grpSpMkLst>
        </pc:grpChg>
        <pc:inkChg chg="add del">
          <ac:chgData name="SakethaNath Jagarlapudi" userId="291edbeab67699ee" providerId="LiveId" clId="{D9C3E211-CB89-413B-B53C-9753C3A22B4B}" dt="2022-02-15T17:26:14.930" v="5936" actId="9405"/>
          <ac:inkMkLst>
            <pc:docMk/>
            <pc:sldMk cId="3813130184" sldId="342"/>
            <ac:inkMk id="5" creationId="{0851F225-2CB8-4B14-8EFA-EF956C4B5BB5}"/>
          </ac:inkMkLst>
        </pc:inkChg>
        <pc:inkChg chg="add del">
          <ac:chgData name="SakethaNath Jagarlapudi" userId="291edbeab67699ee" providerId="LiveId" clId="{D9C3E211-CB89-413B-B53C-9753C3A22B4B}" dt="2022-02-15T17:26:14.242" v="5935" actId="9405"/>
          <ac:inkMkLst>
            <pc:docMk/>
            <pc:sldMk cId="3813130184" sldId="342"/>
            <ac:inkMk id="7" creationId="{CD18B808-C47A-43CA-BC77-D6F17A853C80}"/>
          </ac:inkMkLst>
        </pc:inkChg>
        <pc:inkChg chg="add del">
          <ac:chgData name="SakethaNath Jagarlapudi" userId="291edbeab67699ee" providerId="LiveId" clId="{D9C3E211-CB89-413B-B53C-9753C3A22B4B}" dt="2022-02-15T17:26:13.162" v="5934" actId="9405"/>
          <ac:inkMkLst>
            <pc:docMk/>
            <pc:sldMk cId="3813130184" sldId="342"/>
            <ac:inkMk id="8" creationId="{CA8DF109-144B-465B-B15C-9360AE03C13C}"/>
          </ac:inkMkLst>
        </pc:inkChg>
        <pc:inkChg chg="add del mod">
          <ac:chgData name="SakethaNath Jagarlapudi" userId="291edbeab67699ee" providerId="LiveId" clId="{D9C3E211-CB89-413B-B53C-9753C3A22B4B}" dt="2022-02-15T17:26:11.822" v="5933" actId="9405"/>
          <ac:inkMkLst>
            <pc:docMk/>
            <pc:sldMk cId="3813130184" sldId="342"/>
            <ac:inkMk id="9" creationId="{179D756B-20B2-47DD-AD25-576D967A3E12}"/>
          </ac:inkMkLst>
        </pc:inkChg>
        <pc:inkChg chg="add del mod">
          <ac:chgData name="SakethaNath Jagarlapudi" userId="291edbeab67699ee" providerId="LiveId" clId="{D9C3E211-CB89-413B-B53C-9753C3A22B4B}" dt="2022-02-15T17:26:11.392" v="5932" actId="9405"/>
          <ac:inkMkLst>
            <pc:docMk/>
            <pc:sldMk cId="3813130184" sldId="342"/>
            <ac:inkMk id="10" creationId="{4717A65F-8CDD-4A9A-94C1-8A73CA3134A8}"/>
          </ac:inkMkLst>
        </pc:inkChg>
        <pc:inkChg chg="add del mod">
          <ac:chgData name="SakethaNath Jagarlapudi" userId="291edbeab67699ee" providerId="LiveId" clId="{D9C3E211-CB89-413B-B53C-9753C3A22B4B}" dt="2022-02-15T17:26:11.040" v="5931" actId="9405"/>
          <ac:inkMkLst>
            <pc:docMk/>
            <pc:sldMk cId="3813130184" sldId="342"/>
            <ac:inkMk id="11" creationId="{2A6CCD99-7420-4550-B4C5-1CE6DE97F76B}"/>
          </ac:inkMkLst>
        </pc:inkChg>
        <pc:inkChg chg="add del mod">
          <ac:chgData name="SakethaNath Jagarlapudi" userId="291edbeab67699ee" providerId="LiveId" clId="{D9C3E211-CB89-413B-B53C-9753C3A22B4B}" dt="2022-02-15T17:26:10.711" v="5930" actId="9405"/>
          <ac:inkMkLst>
            <pc:docMk/>
            <pc:sldMk cId="3813130184" sldId="342"/>
            <ac:inkMk id="12" creationId="{98B64EF1-811F-43AD-B381-D6667ACFEA5D}"/>
          </ac:inkMkLst>
        </pc:inkChg>
        <pc:inkChg chg="add del mod">
          <ac:chgData name="SakethaNath Jagarlapudi" userId="291edbeab67699ee" providerId="LiveId" clId="{D9C3E211-CB89-413B-B53C-9753C3A22B4B}" dt="2022-02-15T17:26:10.326" v="5929" actId="9405"/>
          <ac:inkMkLst>
            <pc:docMk/>
            <pc:sldMk cId="3813130184" sldId="342"/>
            <ac:inkMk id="13" creationId="{7FB5D802-DCEE-471F-A68C-F7BB4C569E45}"/>
          </ac:inkMkLst>
        </pc:inkChg>
        <pc:inkChg chg="add del mod">
          <ac:chgData name="SakethaNath Jagarlapudi" userId="291edbeab67699ee" providerId="LiveId" clId="{D9C3E211-CB89-413B-B53C-9753C3A22B4B}" dt="2022-02-15T17:26:09.902" v="5928"/>
          <ac:inkMkLst>
            <pc:docMk/>
            <pc:sldMk cId="3813130184" sldId="342"/>
            <ac:inkMk id="14" creationId="{824D4C83-64B3-46C6-A061-4BC7B863F08E}"/>
          </ac:inkMkLst>
        </pc:inkChg>
        <pc:cxnChg chg="add mod">
          <ac:chgData name="SakethaNath Jagarlapudi" userId="291edbeab67699ee" providerId="LiveId" clId="{D9C3E211-CB89-413B-B53C-9753C3A22B4B}" dt="2022-02-14T04:43:19.633" v="2457" actId="1582"/>
          <ac:cxnSpMkLst>
            <pc:docMk/>
            <pc:sldMk cId="3813130184" sldId="342"/>
            <ac:cxnSpMk id="6" creationId="{82D02178-E25E-43DE-96C9-EFB38F05F18E}"/>
          </ac:cxnSpMkLst>
        </pc:cxnChg>
      </pc:sldChg>
      <pc:sldChg chg="modSp add mod">
        <pc:chgData name="SakethaNath Jagarlapudi" userId="291edbeab67699ee" providerId="LiveId" clId="{D9C3E211-CB89-413B-B53C-9753C3A22B4B}" dt="2022-02-15T17:29:52.573" v="6008" actId="20577"/>
        <pc:sldMkLst>
          <pc:docMk/>
          <pc:sldMk cId="1109374620" sldId="343"/>
        </pc:sldMkLst>
        <pc:spChg chg="mod">
          <ac:chgData name="SakethaNath Jagarlapudi" userId="291edbeab67699ee" providerId="LiveId" clId="{D9C3E211-CB89-413B-B53C-9753C3A22B4B}" dt="2022-02-15T17:29:52.573" v="6008" actId="20577"/>
          <ac:spMkLst>
            <pc:docMk/>
            <pc:sldMk cId="1109374620" sldId="343"/>
            <ac:spMk id="2" creationId="{A846078F-4351-4171-9DAF-096F1BA521CF}"/>
          </ac:spMkLst>
        </pc:spChg>
        <pc:spChg chg="mod">
          <ac:chgData name="SakethaNath Jagarlapudi" userId="291edbeab67699ee" providerId="LiveId" clId="{D9C3E211-CB89-413B-B53C-9753C3A22B4B}" dt="2022-02-15T17:28:52.931" v="5991" actId="207"/>
          <ac:spMkLst>
            <pc:docMk/>
            <pc:sldMk cId="1109374620" sldId="343"/>
            <ac:spMk id="3" creationId="{0937F812-B05E-4633-85A2-FE7697A4CA13}"/>
          </ac:spMkLst>
        </pc:spChg>
        <pc:spChg chg="mod">
          <ac:chgData name="SakethaNath Jagarlapudi" userId="291edbeab67699ee" providerId="LiveId" clId="{D9C3E211-CB89-413B-B53C-9753C3A22B4B}" dt="2022-02-15T17:28:29.645" v="5988" actId="207"/>
          <ac:spMkLst>
            <pc:docMk/>
            <pc:sldMk cId="1109374620" sldId="343"/>
            <ac:spMk id="4" creationId="{3E09AD47-1C42-4746-8186-0B7F3E740ED0}"/>
          </ac:spMkLst>
        </pc:spChg>
        <pc:spChg chg="mod">
          <ac:chgData name="SakethaNath Jagarlapudi" userId="291edbeab67699ee" providerId="LiveId" clId="{D9C3E211-CB89-413B-B53C-9753C3A22B4B}" dt="2022-02-14T05:05:24.548" v="2873" actId="207"/>
          <ac:spMkLst>
            <pc:docMk/>
            <pc:sldMk cId="1109374620" sldId="343"/>
            <ac:spMk id="7" creationId="{CE018F29-B816-483B-8AB0-878D840B7719}"/>
          </ac:spMkLst>
        </pc:spChg>
      </pc:sldChg>
      <pc:sldChg chg="modSp add mod">
        <pc:chgData name="SakethaNath Jagarlapudi" userId="291edbeab67699ee" providerId="LiveId" clId="{D9C3E211-CB89-413B-B53C-9753C3A22B4B}" dt="2022-02-15T17:29:47.911" v="6003" actId="20577"/>
        <pc:sldMkLst>
          <pc:docMk/>
          <pc:sldMk cId="3179486890" sldId="344"/>
        </pc:sldMkLst>
        <pc:spChg chg="mod">
          <ac:chgData name="SakethaNath Jagarlapudi" userId="291edbeab67699ee" providerId="LiveId" clId="{D9C3E211-CB89-413B-B53C-9753C3A22B4B}" dt="2022-02-15T17:29:47.911" v="6003" actId="20577"/>
          <ac:spMkLst>
            <pc:docMk/>
            <pc:sldMk cId="3179486890" sldId="344"/>
            <ac:spMk id="2" creationId="{A846078F-4351-4171-9DAF-096F1BA521CF}"/>
          </ac:spMkLst>
        </pc:spChg>
        <pc:spChg chg="mod">
          <ac:chgData name="SakethaNath Jagarlapudi" userId="291edbeab67699ee" providerId="LiveId" clId="{D9C3E211-CB89-413B-B53C-9753C3A22B4B}" dt="2022-02-15T17:28:44.726" v="5990" actId="207"/>
          <ac:spMkLst>
            <pc:docMk/>
            <pc:sldMk cId="3179486890" sldId="344"/>
            <ac:spMk id="3" creationId="{0937F812-B05E-4633-85A2-FE7697A4CA13}"/>
          </ac:spMkLst>
        </pc:spChg>
        <pc:spChg chg="mod">
          <ac:chgData name="SakethaNath Jagarlapudi" userId="291edbeab67699ee" providerId="LiveId" clId="{D9C3E211-CB89-413B-B53C-9753C3A22B4B}" dt="2022-02-14T05:05:11.287" v="2871" actId="207"/>
          <ac:spMkLst>
            <pc:docMk/>
            <pc:sldMk cId="3179486890" sldId="344"/>
            <ac:spMk id="4" creationId="{3E09AD47-1C42-4746-8186-0B7F3E740ED0}"/>
          </ac:spMkLst>
        </pc:spChg>
      </pc:sldChg>
      <pc:sldChg chg="modSp add mod">
        <pc:chgData name="SakethaNath Jagarlapudi" userId="291edbeab67699ee" providerId="LiveId" clId="{D9C3E211-CB89-413B-B53C-9753C3A22B4B}" dt="2022-02-15T17:29:39.969" v="5998" actId="20577"/>
        <pc:sldMkLst>
          <pc:docMk/>
          <pc:sldMk cId="2264751472" sldId="345"/>
        </pc:sldMkLst>
        <pc:spChg chg="mod">
          <ac:chgData name="SakethaNath Jagarlapudi" userId="291edbeab67699ee" providerId="LiveId" clId="{D9C3E211-CB89-413B-B53C-9753C3A22B4B}" dt="2022-02-15T17:29:39.969" v="5998" actId="20577"/>
          <ac:spMkLst>
            <pc:docMk/>
            <pc:sldMk cId="2264751472" sldId="345"/>
            <ac:spMk id="2" creationId="{A846078F-4351-4171-9DAF-096F1BA521CF}"/>
          </ac:spMkLst>
        </pc:spChg>
        <pc:spChg chg="mod">
          <ac:chgData name="SakethaNath Jagarlapudi" userId="291edbeab67699ee" providerId="LiveId" clId="{D9C3E211-CB89-413B-B53C-9753C3A22B4B}" dt="2022-02-15T17:28:39.886" v="5989" actId="207"/>
          <ac:spMkLst>
            <pc:docMk/>
            <pc:sldMk cId="2264751472" sldId="345"/>
            <ac:spMk id="3" creationId="{0937F812-B05E-4633-85A2-FE7697A4CA13}"/>
          </ac:spMkLst>
        </pc:spChg>
        <pc:spChg chg="mod">
          <ac:chgData name="SakethaNath Jagarlapudi" userId="291edbeab67699ee" providerId="LiveId" clId="{D9C3E211-CB89-413B-B53C-9753C3A22B4B}" dt="2022-02-14T05:04:55.996" v="2870" actId="207"/>
          <ac:spMkLst>
            <pc:docMk/>
            <pc:sldMk cId="2264751472" sldId="345"/>
            <ac:spMk id="4" creationId="{3E09AD47-1C42-4746-8186-0B7F3E740ED0}"/>
          </ac:spMkLst>
        </pc:spChg>
      </pc:sldChg>
      <pc:sldChg chg="addSp delSp modSp new del mod">
        <pc:chgData name="SakethaNath Jagarlapudi" userId="291edbeab67699ee" providerId="LiveId" clId="{D9C3E211-CB89-413B-B53C-9753C3A22B4B}" dt="2022-02-14T05:32:36.860" v="3076" actId="47"/>
        <pc:sldMkLst>
          <pc:docMk/>
          <pc:sldMk cId="1491479640" sldId="346"/>
        </pc:sldMkLst>
        <pc:spChg chg="mod">
          <ac:chgData name="SakethaNath Jagarlapudi" userId="291edbeab67699ee" providerId="LiveId" clId="{D9C3E211-CB89-413B-B53C-9753C3A22B4B}" dt="2022-02-14T05:22:45.156" v="2926" actId="207"/>
          <ac:spMkLst>
            <pc:docMk/>
            <pc:sldMk cId="1491479640" sldId="346"/>
            <ac:spMk id="2" creationId="{019E1B4E-0E0A-42A9-871F-6C373CE3BFC4}"/>
          </ac:spMkLst>
        </pc:spChg>
        <pc:spChg chg="del">
          <ac:chgData name="SakethaNath Jagarlapudi" userId="291edbeab67699ee" providerId="LiveId" clId="{D9C3E211-CB89-413B-B53C-9753C3A22B4B}" dt="2022-02-14T05:21:08.001" v="2918" actId="478"/>
          <ac:spMkLst>
            <pc:docMk/>
            <pc:sldMk cId="1491479640" sldId="346"/>
            <ac:spMk id="3" creationId="{7DA41F5F-39B0-4BB8-9EF9-440A3F2B0104}"/>
          </ac:spMkLst>
        </pc:spChg>
        <pc:spChg chg="add mod">
          <ac:chgData name="SakethaNath Jagarlapudi" userId="291edbeab67699ee" providerId="LiveId" clId="{D9C3E211-CB89-413B-B53C-9753C3A22B4B}" dt="2022-02-14T05:22:24.495" v="2925" actId="1076"/>
          <ac:spMkLst>
            <pc:docMk/>
            <pc:sldMk cId="1491479640" sldId="346"/>
            <ac:spMk id="5" creationId="{7E1EA65A-D60F-4C8E-93D4-A449E8B22B01}"/>
          </ac:spMkLst>
        </pc:spChg>
      </pc:sldChg>
      <pc:sldChg chg="addSp delSp modSp add mod">
        <pc:chgData name="SakethaNath Jagarlapudi" userId="291edbeab67699ee" providerId="LiveId" clId="{D9C3E211-CB89-413B-B53C-9753C3A22B4B}" dt="2022-02-14T13:56:04.019" v="3753" actId="20577"/>
        <pc:sldMkLst>
          <pc:docMk/>
          <pc:sldMk cId="1405628859" sldId="347"/>
        </pc:sldMkLst>
        <pc:spChg chg="mod">
          <ac:chgData name="SakethaNath Jagarlapudi" userId="291edbeab67699ee" providerId="LiveId" clId="{D9C3E211-CB89-413B-B53C-9753C3A22B4B}" dt="2022-02-14T13:26:42.483" v="3372" actId="207"/>
          <ac:spMkLst>
            <pc:docMk/>
            <pc:sldMk cId="1405628859" sldId="347"/>
            <ac:spMk id="2" creationId="{019E1B4E-0E0A-42A9-871F-6C373CE3BFC4}"/>
          </ac:spMkLst>
        </pc:spChg>
        <pc:spChg chg="add del mod">
          <ac:chgData name="SakethaNath Jagarlapudi" userId="291edbeab67699ee" providerId="LiveId" clId="{D9C3E211-CB89-413B-B53C-9753C3A22B4B}" dt="2022-02-14T05:46:53.187" v="3152" actId="478"/>
          <ac:spMkLst>
            <pc:docMk/>
            <pc:sldMk cId="1405628859" sldId="347"/>
            <ac:spMk id="4" creationId="{CF076BB9-FEDD-4B44-8806-1FB29FAACCEF}"/>
          </ac:spMkLst>
        </pc:spChg>
        <pc:spChg chg="mod">
          <ac:chgData name="SakethaNath Jagarlapudi" userId="291edbeab67699ee" providerId="LiveId" clId="{D9C3E211-CB89-413B-B53C-9753C3A22B4B}" dt="2022-02-14T13:56:04.019" v="3753" actId="20577"/>
          <ac:spMkLst>
            <pc:docMk/>
            <pc:sldMk cId="1405628859" sldId="347"/>
            <ac:spMk id="5" creationId="{7E1EA65A-D60F-4C8E-93D4-A449E8B22B01}"/>
          </ac:spMkLst>
        </pc:spChg>
      </pc:sldChg>
      <pc:sldChg chg="delSp modSp add mod">
        <pc:chgData name="SakethaNath Jagarlapudi" userId="291edbeab67699ee" providerId="LiveId" clId="{D9C3E211-CB89-413B-B53C-9753C3A22B4B}" dt="2022-02-14T05:46:09.531" v="3150" actId="14100"/>
        <pc:sldMkLst>
          <pc:docMk/>
          <pc:sldMk cId="3493688379" sldId="348"/>
        </pc:sldMkLst>
        <pc:spChg chg="del">
          <ac:chgData name="SakethaNath Jagarlapudi" userId="291edbeab67699ee" providerId="LiveId" clId="{D9C3E211-CB89-413B-B53C-9753C3A22B4B}" dt="2022-02-14T05:45:49.705" v="3136" actId="478"/>
          <ac:spMkLst>
            <pc:docMk/>
            <pc:sldMk cId="3493688379" sldId="348"/>
            <ac:spMk id="4" creationId="{CF076BB9-FEDD-4B44-8806-1FB29FAACCEF}"/>
          </ac:spMkLst>
        </pc:spChg>
        <pc:spChg chg="mod">
          <ac:chgData name="SakethaNath Jagarlapudi" userId="291edbeab67699ee" providerId="LiveId" clId="{D9C3E211-CB89-413B-B53C-9753C3A22B4B}" dt="2022-02-14T05:46:09.531" v="3150" actId="14100"/>
          <ac:spMkLst>
            <pc:docMk/>
            <pc:sldMk cId="3493688379" sldId="348"/>
            <ac:spMk id="5" creationId="{7E1EA65A-D60F-4C8E-93D4-A449E8B22B01}"/>
          </ac:spMkLst>
        </pc:spChg>
      </pc:sldChg>
      <pc:sldChg chg="delSp modSp add del mod ord">
        <pc:chgData name="SakethaNath Jagarlapudi" userId="291edbeab67699ee" providerId="LiveId" clId="{D9C3E211-CB89-413B-B53C-9753C3A22B4B}" dt="2022-02-14T05:44:26.701" v="3129" actId="47"/>
        <pc:sldMkLst>
          <pc:docMk/>
          <pc:sldMk cId="4048831436" sldId="348"/>
        </pc:sldMkLst>
        <pc:spChg chg="del">
          <ac:chgData name="SakethaNath Jagarlapudi" userId="291edbeab67699ee" providerId="LiveId" clId="{D9C3E211-CB89-413B-B53C-9753C3A22B4B}" dt="2022-02-14T05:34:44.853" v="3087" actId="478"/>
          <ac:spMkLst>
            <pc:docMk/>
            <pc:sldMk cId="4048831436" sldId="348"/>
            <ac:spMk id="4" creationId="{CF076BB9-FEDD-4B44-8806-1FB29FAACCEF}"/>
          </ac:spMkLst>
        </pc:spChg>
        <pc:spChg chg="mod">
          <ac:chgData name="SakethaNath Jagarlapudi" userId="291edbeab67699ee" providerId="LiveId" clId="{D9C3E211-CB89-413B-B53C-9753C3A22B4B}" dt="2022-02-14T05:35:07.203" v="3096" actId="14100"/>
          <ac:spMkLst>
            <pc:docMk/>
            <pc:sldMk cId="4048831436" sldId="348"/>
            <ac:spMk id="5" creationId="{7E1EA65A-D60F-4C8E-93D4-A449E8B22B01}"/>
          </ac:spMkLst>
        </pc:spChg>
      </pc:sldChg>
      <pc:sldChg chg="modSp add mod">
        <pc:chgData name="SakethaNath Jagarlapudi" userId="291edbeab67699ee" providerId="LiveId" clId="{D9C3E211-CB89-413B-B53C-9753C3A22B4B}" dt="2022-02-14T05:46:45.277" v="3151" actId="1076"/>
        <pc:sldMkLst>
          <pc:docMk/>
          <pc:sldMk cId="1064151154" sldId="349"/>
        </pc:sldMkLst>
        <pc:spChg chg="mod">
          <ac:chgData name="SakethaNath Jagarlapudi" userId="291edbeab67699ee" providerId="LiveId" clId="{D9C3E211-CB89-413B-B53C-9753C3A22B4B}" dt="2022-02-14T05:46:45.277" v="3151" actId="1076"/>
          <ac:spMkLst>
            <pc:docMk/>
            <pc:sldMk cId="1064151154" sldId="349"/>
            <ac:spMk id="4" creationId="{CF076BB9-FEDD-4B44-8806-1FB29FAACCEF}"/>
          </ac:spMkLst>
        </pc:spChg>
      </pc:sldChg>
      <pc:sldChg chg="add del">
        <pc:chgData name="SakethaNath Jagarlapudi" userId="291edbeab67699ee" providerId="LiveId" clId="{D9C3E211-CB89-413B-B53C-9753C3A22B4B}" dt="2022-02-14T05:44:26.701" v="3129" actId="47"/>
        <pc:sldMkLst>
          <pc:docMk/>
          <pc:sldMk cId="2846558229" sldId="349"/>
        </pc:sldMkLst>
      </pc:sldChg>
      <pc:sldChg chg="modSp add mod">
        <pc:chgData name="SakethaNath Jagarlapudi" userId="291edbeab67699ee" providerId="LiveId" clId="{D9C3E211-CB89-413B-B53C-9753C3A22B4B}" dt="2022-02-14T06:25:48.124" v="3170" actId="207"/>
        <pc:sldMkLst>
          <pc:docMk/>
          <pc:sldMk cId="3248850225" sldId="350"/>
        </pc:sldMkLst>
        <pc:spChg chg="mod">
          <ac:chgData name="SakethaNath Jagarlapudi" userId="291edbeab67699ee" providerId="LiveId" clId="{D9C3E211-CB89-413B-B53C-9753C3A22B4B}" dt="2022-02-14T06:25:48.124" v="3170" actId="207"/>
          <ac:spMkLst>
            <pc:docMk/>
            <pc:sldMk cId="3248850225" sldId="350"/>
            <ac:spMk id="2" creationId="{019E1B4E-0E0A-42A9-871F-6C373CE3BFC4}"/>
          </ac:spMkLst>
        </pc:spChg>
        <pc:spChg chg="mod">
          <ac:chgData name="SakethaNath Jagarlapudi" userId="291edbeab67699ee" providerId="LiveId" clId="{D9C3E211-CB89-413B-B53C-9753C3A22B4B}" dt="2022-02-14T06:25:10.484" v="3164" actId="207"/>
          <ac:spMkLst>
            <pc:docMk/>
            <pc:sldMk cId="3248850225" sldId="350"/>
            <ac:spMk id="5" creationId="{7E1EA65A-D60F-4C8E-93D4-A449E8B22B01}"/>
          </ac:spMkLst>
        </pc:spChg>
      </pc:sldChg>
      <pc:sldChg chg="delSp modSp add del mod">
        <pc:chgData name="SakethaNath Jagarlapudi" userId="291edbeab67699ee" providerId="LiveId" clId="{D9C3E211-CB89-413B-B53C-9753C3A22B4B}" dt="2022-02-14T05:44:26.701" v="3129" actId="47"/>
        <pc:sldMkLst>
          <pc:docMk/>
          <pc:sldMk cId="3616841717" sldId="350"/>
        </pc:sldMkLst>
        <pc:spChg chg="mod">
          <ac:chgData name="SakethaNath Jagarlapudi" userId="291edbeab67699ee" providerId="LiveId" clId="{D9C3E211-CB89-413B-B53C-9753C3A22B4B}" dt="2022-02-14T05:37:32.819" v="3098" actId="207"/>
          <ac:spMkLst>
            <pc:docMk/>
            <pc:sldMk cId="3616841717" sldId="350"/>
            <ac:spMk id="2" creationId="{019E1B4E-0E0A-42A9-871F-6C373CE3BFC4}"/>
          </ac:spMkLst>
        </pc:spChg>
        <pc:spChg chg="del">
          <ac:chgData name="SakethaNath Jagarlapudi" userId="291edbeab67699ee" providerId="LiveId" clId="{D9C3E211-CB89-413B-B53C-9753C3A22B4B}" dt="2022-02-14T05:38:50.717" v="3107" actId="478"/>
          <ac:spMkLst>
            <pc:docMk/>
            <pc:sldMk cId="3616841717" sldId="350"/>
            <ac:spMk id="4" creationId="{CF076BB9-FEDD-4B44-8806-1FB29FAACCEF}"/>
          </ac:spMkLst>
        </pc:spChg>
        <pc:spChg chg="mod">
          <ac:chgData name="SakethaNath Jagarlapudi" userId="291edbeab67699ee" providerId="LiveId" clId="{D9C3E211-CB89-413B-B53C-9753C3A22B4B}" dt="2022-02-14T05:39:00.075" v="3116" actId="20577"/>
          <ac:spMkLst>
            <pc:docMk/>
            <pc:sldMk cId="3616841717" sldId="350"/>
            <ac:spMk id="5" creationId="{7E1EA65A-D60F-4C8E-93D4-A449E8B22B01}"/>
          </ac:spMkLst>
        </pc:spChg>
      </pc:sldChg>
      <pc:sldChg chg="modSp add">
        <pc:chgData name="SakethaNath Jagarlapudi" userId="291edbeab67699ee" providerId="LiveId" clId="{D9C3E211-CB89-413B-B53C-9753C3A22B4B}" dt="2022-02-14T06:26:12.576" v="3176" actId="20577"/>
        <pc:sldMkLst>
          <pc:docMk/>
          <pc:sldMk cId="2752189605" sldId="351"/>
        </pc:sldMkLst>
        <pc:spChg chg="mod">
          <ac:chgData name="SakethaNath Jagarlapudi" userId="291edbeab67699ee" providerId="LiveId" clId="{D9C3E211-CB89-413B-B53C-9753C3A22B4B}" dt="2022-02-14T06:26:12.576" v="3176" actId="20577"/>
          <ac:spMkLst>
            <pc:docMk/>
            <pc:sldMk cId="2752189605" sldId="351"/>
            <ac:spMk id="5" creationId="{7E1EA65A-D60F-4C8E-93D4-A449E8B22B01}"/>
          </ac:spMkLst>
        </pc:spChg>
      </pc:sldChg>
      <pc:sldChg chg="addSp modSp add mod ord">
        <pc:chgData name="SakethaNath Jagarlapudi" userId="291edbeab67699ee" providerId="LiveId" clId="{D9C3E211-CB89-413B-B53C-9753C3A22B4B}" dt="2022-02-14T13:37:04.341" v="3407" actId="20577"/>
        <pc:sldMkLst>
          <pc:docMk/>
          <pc:sldMk cId="422427616" sldId="352"/>
        </pc:sldMkLst>
        <pc:spChg chg="mod">
          <ac:chgData name="SakethaNath Jagarlapudi" userId="291edbeab67699ee" providerId="LiveId" clId="{D9C3E211-CB89-413B-B53C-9753C3A22B4B}" dt="2022-02-14T13:37:04.341" v="3407" actId="20577"/>
          <ac:spMkLst>
            <pc:docMk/>
            <pc:sldMk cId="422427616" sldId="352"/>
            <ac:spMk id="2" creationId="{019E1B4E-0E0A-42A9-871F-6C373CE3BFC4}"/>
          </ac:spMkLst>
        </pc:spChg>
        <pc:spChg chg="add mod">
          <ac:chgData name="SakethaNath Jagarlapudi" userId="291edbeab67699ee" providerId="LiveId" clId="{D9C3E211-CB89-413B-B53C-9753C3A22B4B}" dt="2022-02-14T06:43:44.375" v="3311" actId="114"/>
          <ac:spMkLst>
            <pc:docMk/>
            <pc:sldMk cId="422427616" sldId="352"/>
            <ac:spMk id="3" creationId="{3F15012D-1B48-47A8-8BBF-8DEE0654B16C}"/>
          </ac:spMkLst>
        </pc:spChg>
        <pc:spChg chg="mod">
          <ac:chgData name="SakethaNath Jagarlapudi" userId="291edbeab67699ee" providerId="LiveId" clId="{D9C3E211-CB89-413B-B53C-9753C3A22B4B}" dt="2022-02-14T06:39:28.921" v="3216" actId="20577"/>
          <ac:spMkLst>
            <pc:docMk/>
            <pc:sldMk cId="422427616" sldId="352"/>
            <ac:spMk id="5" creationId="{7E1EA65A-D60F-4C8E-93D4-A449E8B22B01}"/>
          </ac:spMkLst>
        </pc:spChg>
        <pc:spChg chg="add mod">
          <ac:chgData name="SakethaNath Jagarlapudi" userId="291edbeab67699ee" providerId="LiveId" clId="{D9C3E211-CB89-413B-B53C-9753C3A22B4B}" dt="2022-02-14T06:58:00.417" v="3326" actId="20577"/>
          <ac:spMkLst>
            <pc:docMk/>
            <pc:sldMk cId="422427616" sldId="352"/>
            <ac:spMk id="6" creationId="{DBCD6336-E460-44B4-A26C-A95C99F32890}"/>
          </ac:spMkLst>
        </pc:spChg>
      </pc:sldChg>
      <pc:sldChg chg="addSp modSp add mod ord">
        <pc:chgData name="SakethaNath Jagarlapudi" userId="291edbeab67699ee" providerId="LiveId" clId="{D9C3E211-CB89-413B-B53C-9753C3A22B4B}" dt="2022-02-14T18:22:34.154" v="4169" actId="20577"/>
        <pc:sldMkLst>
          <pc:docMk/>
          <pc:sldMk cId="1227474910" sldId="353"/>
        </pc:sldMkLst>
        <pc:spChg chg="mod">
          <ac:chgData name="SakethaNath Jagarlapudi" userId="291edbeab67699ee" providerId="LiveId" clId="{D9C3E211-CB89-413B-B53C-9753C3A22B4B}" dt="2022-02-14T18:18:39.079" v="4131" actId="20577"/>
          <ac:spMkLst>
            <pc:docMk/>
            <pc:sldMk cId="1227474910" sldId="353"/>
            <ac:spMk id="2" creationId="{019E1B4E-0E0A-42A9-871F-6C373CE3BFC4}"/>
          </ac:spMkLst>
        </pc:spChg>
        <pc:spChg chg="add mod">
          <ac:chgData name="SakethaNath Jagarlapudi" userId="291edbeab67699ee" providerId="LiveId" clId="{D9C3E211-CB89-413B-B53C-9753C3A22B4B}" dt="2022-02-14T18:19:57.532" v="4150" actId="20577"/>
          <ac:spMkLst>
            <pc:docMk/>
            <pc:sldMk cId="1227474910" sldId="353"/>
            <ac:spMk id="4" creationId="{6B6E6020-2502-4E3A-A139-8294A923FED7}"/>
          </ac:spMkLst>
        </pc:spChg>
        <pc:spChg chg="mod">
          <ac:chgData name="SakethaNath Jagarlapudi" userId="291edbeab67699ee" providerId="LiveId" clId="{D9C3E211-CB89-413B-B53C-9753C3A22B4B}" dt="2022-02-14T18:22:34.154" v="4169" actId="20577"/>
          <ac:spMkLst>
            <pc:docMk/>
            <pc:sldMk cId="1227474910" sldId="353"/>
            <ac:spMk id="5" creationId="{7E1EA65A-D60F-4C8E-93D4-A449E8B22B01}"/>
          </ac:spMkLst>
        </pc:spChg>
      </pc:sldChg>
      <pc:sldChg chg="addSp delSp modSp add mod ord">
        <pc:chgData name="SakethaNath Jagarlapudi" userId="291edbeab67699ee" providerId="LiveId" clId="{D9C3E211-CB89-413B-B53C-9753C3A22B4B}" dt="2022-02-15T19:06:36.171" v="6020" actId="6549"/>
        <pc:sldMkLst>
          <pc:docMk/>
          <pc:sldMk cId="1909641475" sldId="354"/>
        </pc:sldMkLst>
        <pc:spChg chg="mod">
          <ac:chgData name="SakethaNath Jagarlapudi" userId="291edbeab67699ee" providerId="LiveId" clId="{D9C3E211-CB89-413B-B53C-9753C3A22B4B}" dt="2022-02-14T18:10:37.238" v="4075"/>
          <ac:spMkLst>
            <pc:docMk/>
            <pc:sldMk cId="1909641475" sldId="354"/>
            <ac:spMk id="2" creationId="{019E1B4E-0E0A-42A9-871F-6C373CE3BFC4}"/>
          </ac:spMkLst>
        </pc:spChg>
        <pc:spChg chg="add del mod">
          <ac:chgData name="SakethaNath Jagarlapudi" userId="291edbeab67699ee" providerId="LiveId" clId="{D9C3E211-CB89-413B-B53C-9753C3A22B4B}" dt="2022-02-14T14:08:44.866" v="4014" actId="1076"/>
          <ac:spMkLst>
            <pc:docMk/>
            <pc:sldMk cId="1909641475" sldId="354"/>
            <ac:spMk id="3" creationId="{0A8D9314-C440-478D-9009-8ECDA63FB061}"/>
          </ac:spMkLst>
        </pc:spChg>
        <pc:spChg chg="mod">
          <ac:chgData name="SakethaNath Jagarlapudi" userId="291edbeab67699ee" providerId="LiveId" clId="{D9C3E211-CB89-413B-B53C-9753C3A22B4B}" dt="2022-02-15T19:06:36.171" v="6020" actId="6549"/>
          <ac:spMkLst>
            <pc:docMk/>
            <pc:sldMk cId="1909641475" sldId="354"/>
            <ac:spMk id="5" creationId="{7E1EA65A-D60F-4C8E-93D4-A449E8B22B01}"/>
          </ac:spMkLst>
        </pc:spChg>
        <pc:spChg chg="add mod">
          <ac:chgData name="SakethaNath Jagarlapudi" userId="291edbeab67699ee" providerId="LiveId" clId="{D9C3E211-CB89-413B-B53C-9753C3A22B4B}" dt="2022-02-14T18:03:38.561" v="4023"/>
          <ac:spMkLst>
            <pc:docMk/>
            <pc:sldMk cId="1909641475" sldId="354"/>
            <ac:spMk id="6" creationId="{AB579BD5-1B8B-484B-A439-48C9019172D8}"/>
          </ac:spMkLst>
        </pc:spChg>
      </pc:sldChg>
      <pc:sldChg chg="addSp modSp add mod">
        <pc:chgData name="SakethaNath Jagarlapudi" userId="291edbeab67699ee" providerId="LiveId" clId="{D9C3E211-CB89-413B-B53C-9753C3A22B4B}" dt="2022-02-15T19:05:45.092" v="6018" actId="6549"/>
        <pc:sldMkLst>
          <pc:docMk/>
          <pc:sldMk cId="1683653973" sldId="355"/>
        </pc:sldMkLst>
        <pc:spChg chg="mod">
          <ac:chgData name="SakethaNath Jagarlapudi" userId="291edbeab67699ee" providerId="LiveId" clId="{D9C3E211-CB89-413B-B53C-9753C3A22B4B}" dt="2022-02-14T18:10:22.755" v="4073" actId="20577"/>
          <ac:spMkLst>
            <pc:docMk/>
            <pc:sldMk cId="1683653973" sldId="355"/>
            <ac:spMk id="2" creationId="{019E1B4E-0E0A-42A9-871F-6C373CE3BFC4}"/>
          </ac:spMkLst>
        </pc:spChg>
        <pc:spChg chg="mod">
          <ac:chgData name="SakethaNath Jagarlapudi" userId="291edbeab67699ee" providerId="LiveId" clId="{D9C3E211-CB89-413B-B53C-9753C3A22B4B}" dt="2022-02-15T19:05:45.092" v="6018" actId="6549"/>
          <ac:spMkLst>
            <pc:docMk/>
            <pc:sldMk cId="1683653973" sldId="355"/>
            <ac:spMk id="5" creationId="{7E1EA65A-D60F-4C8E-93D4-A449E8B22B01}"/>
          </ac:spMkLst>
        </pc:spChg>
        <pc:spChg chg="add mod">
          <ac:chgData name="SakethaNath Jagarlapudi" userId="291edbeab67699ee" providerId="LiveId" clId="{D9C3E211-CB89-413B-B53C-9753C3A22B4B}" dt="2022-02-14T18:03:14.089" v="4019" actId="207"/>
          <ac:spMkLst>
            <pc:docMk/>
            <pc:sldMk cId="1683653973" sldId="355"/>
            <ac:spMk id="6" creationId="{B14F9A94-4E66-440E-9676-1B2CC517783F}"/>
          </ac:spMkLst>
        </pc:spChg>
      </pc:sldChg>
      <pc:sldChg chg="addSp modSp add mod">
        <pc:chgData name="SakethaNath Jagarlapudi" userId="291edbeab67699ee" providerId="LiveId" clId="{D9C3E211-CB89-413B-B53C-9753C3A22B4B}" dt="2022-02-15T19:06:30.761" v="6019" actId="6549"/>
        <pc:sldMkLst>
          <pc:docMk/>
          <pc:sldMk cId="2470044268" sldId="356"/>
        </pc:sldMkLst>
        <pc:spChg chg="mod">
          <ac:chgData name="SakethaNath Jagarlapudi" userId="291edbeab67699ee" providerId="LiveId" clId="{D9C3E211-CB89-413B-B53C-9753C3A22B4B}" dt="2022-02-14T18:10:29.710" v="4074"/>
          <ac:spMkLst>
            <pc:docMk/>
            <pc:sldMk cId="2470044268" sldId="356"/>
            <ac:spMk id="2" creationId="{019E1B4E-0E0A-42A9-871F-6C373CE3BFC4}"/>
          </ac:spMkLst>
        </pc:spChg>
        <pc:spChg chg="add mod">
          <ac:chgData name="SakethaNath Jagarlapudi" userId="291edbeab67699ee" providerId="LiveId" clId="{D9C3E211-CB89-413B-B53C-9753C3A22B4B}" dt="2022-02-14T14:08:09.464" v="4013" actId="207"/>
          <ac:spMkLst>
            <pc:docMk/>
            <pc:sldMk cId="2470044268" sldId="356"/>
            <ac:spMk id="4" creationId="{AB5838BF-530E-4F28-8777-99F3FDAAD378}"/>
          </ac:spMkLst>
        </pc:spChg>
        <pc:spChg chg="mod">
          <ac:chgData name="SakethaNath Jagarlapudi" userId="291edbeab67699ee" providerId="LiveId" clId="{D9C3E211-CB89-413B-B53C-9753C3A22B4B}" dt="2022-02-15T19:06:30.761" v="6019" actId="6549"/>
          <ac:spMkLst>
            <pc:docMk/>
            <pc:sldMk cId="2470044268" sldId="356"/>
            <ac:spMk id="5" creationId="{7E1EA65A-D60F-4C8E-93D4-A449E8B22B01}"/>
          </ac:spMkLst>
        </pc:spChg>
      </pc:sldChg>
      <pc:sldChg chg="addSp delSp modSp add mod">
        <pc:chgData name="SakethaNath Jagarlapudi" userId="291edbeab67699ee" providerId="LiveId" clId="{D9C3E211-CB89-413B-B53C-9753C3A22B4B}" dt="2022-02-14T18:25:05.463" v="4298" actId="1076"/>
        <pc:sldMkLst>
          <pc:docMk/>
          <pc:sldMk cId="686956781" sldId="357"/>
        </pc:sldMkLst>
        <pc:spChg chg="del">
          <ac:chgData name="SakethaNath Jagarlapudi" userId="291edbeab67699ee" providerId="LiveId" clId="{D9C3E211-CB89-413B-B53C-9753C3A22B4B}" dt="2022-02-14T18:20:54.850" v="4152" actId="478"/>
          <ac:spMkLst>
            <pc:docMk/>
            <pc:sldMk cId="686956781" sldId="357"/>
            <ac:spMk id="5" creationId="{7E1EA65A-D60F-4C8E-93D4-A449E8B22B01}"/>
          </ac:spMkLst>
        </pc:spChg>
        <pc:spChg chg="add mod">
          <ac:chgData name="SakethaNath Jagarlapudi" userId="291edbeab67699ee" providerId="LiveId" clId="{D9C3E211-CB89-413B-B53C-9753C3A22B4B}" dt="2022-02-14T18:25:05.463" v="4298" actId="1076"/>
          <ac:spMkLst>
            <pc:docMk/>
            <pc:sldMk cId="686956781" sldId="357"/>
            <ac:spMk id="6" creationId="{C8EB1434-D3C3-4937-AD79-B6CDDFB328AB}"/>
          </ac:spMkLst>
        </pc:spChg>
      </pc:sldChg>
      <pc:sldChg chg="addSp modSp add mod">
        <pc:chgData name="SakethaNath Jagarlapudi" userId="291edbeab67699ee" providerId="LiveId" clId="{D9C3E211-CB89-413B-B53C-9753C3A22B4B}" dt="2022-02-14T18:27:38.396" v="4303" actId="1076"/>
        <pc:sldMkLst>
          <pc:docMk/>
          <pc:sldMk cId="3235200461" sldId="358"/>
        </pc:sldMkLst>
        <pc:spChg chg="add mod">
          <ac:chgData name="SakethaNath Jagarlapudi" userId="291edbeab67699ee" providerId="LiveId" clId="{D9C3E211-CB89-413B-B53C-9753C3A22B4B}" dt="2022-02-14T18:27:38.396" v="4303" actId="1076"/>
          <ac:spMkLst>
            <pc:docMk/>
            <pc:sldMk cId="3235200461" sldId="358"/>
            <ac:spMk id="5" creationId="{2CFA2A67-C395-4262-B551-78EF38344DBE}"/>
          </ac:spMkLst>
        </pc:spChg>
      </pc:sldChg>
      <pc:sldChg chg="addSp modSp add mod">
        <pc:chgData name="SakethaNath Jagarlapudi" userId="291edbeab67699ee" providerId="LiveId" clId="{D9C3E211-CB89-413B-B53C-9753C3A22B4B}" dt="2022-02-14T18:41:48.595" v="4382" actId="1076"/>
        <pc:sldMkLst>
          <pc:docMk/>
          <pc:sldMk cId="884712000" sldId="359"/>
        </pc:sldMkLst>
        <pc:spChg chg="add mod">
          <ac:chgData name="SakethaNath Jagarlapudi" userId="291edbeab67699ee" providerId="LiveId" clId="{D9C3E211-CB89-413B-B53C-9753C3A22B4B}" dt="2022-02-14T18:41:48.595" v="4382" actId="1076"/>
          <ac:spMkLst>
            <pc:docMk/>
            <pc:sldMk cId="884712000" sldId="359"/>
            <ac:spMk id="3" creationId="{D44C82FD-9114-4767-B128-8F02C925CD3D}"/>
          </ac:spMkLst>
        </pc:spChg>
        <pc:spChg chg="mod">
          <ac:chgData name="SakethaNath Jagarlapudi" userId="291edbeab67699ee" providerId="LiveId" clId="{D9C3E211-CB89-413B-B53C-9753C3A22B4B}" dt="2022-02-14T18:39:30.472" v="4344" actId="207"/>
          <ac:spMkLst>
            <pc:docMk/>
            <pc:sldMk cId="884712000" sldId="359"/>
            <ac:spMk id="5" creationId="{2CFA2A67-C395-4262-B551-78EF38344DBE}"/>
          </ac:spMkLst>
        </pc:spChg>
      </pc:sldChg>
      <pc:sldChg chg="modSp add">
        <pc:chgData name="SakethaNath Jagarlapudi" userId="291edbeab67699ee" providerId="LiveId" clId="{D9C3E211-CB89-413B-B53C-9753C3A22B4B}" dt="2022-02-14T18:43:47.323" v="4394" actId="207"/>
        <pc:sldMkLst>
          <pc:docMk/>
          <pc:sldMk cId="2004394505" sldId="360"/>
        </pc:sldMkLst>
        <pc:spChg chg="mod">
          <ac:chgData name="SakethaNath Jagarlapudi" userId="291edbeab67699ee" providerId="LiveId" clId="{D9C3E211-CB89-413B-B53C-9753C3A22B4B}" dt="2022-02-14T18:43:47.323" v="4394" actId="207"/>
          <ac:spMkLst>
            <pc:docMk/>
            <pc:sldMk cId="2004394505" sldId="360"/>
            <ac:spMk id="3" creationId="{D44C82FD-9114-4767-B128-8F02C925CD3D}"/>
          </ac:spMkLst>
        </pc:spChg>
        <pc:spChg chg="mod">
          <ac:chgData name="SakethaNath Jagarlapudi" userId="291edbeab67699ee" providerId="LiveId" clId="{D9C3E211-CB89-413B-B53C-9753C3A22B4B}" dt="2022-02-14T18:42:31.071" v="4386" actId="207"/>
          <ac:spMkLst>
            <pc:docMk/>
            <pc:sldMk cId="2004394505" sldId="360"/>
            <ac:spMk id="5" creationId="{2CFA2A67-C395-4262-B551-78EF38344DBE}"/>
          </ac:spMkLst>
        </pc:spChg>
      </pc:sldChg>
      <pc:sldChg chg="delSp modSp add mod">
        <pc:chgData name="SakethaNath Jagarlapudi" userId="291edbeab67699ee" providerId="LiveId" clId="{D9C3E211-CB89-413B-B53C-9753C3A22B4B}" dt="2022-02-14T18:48:39.532" v="4449" actId="1076"/>
        <pc:sldMkLst>
          <pc:docMk/>
          <pc:sldMk cId="3784416043" sldId="361"/>
        </pc:sldMkLst>
        <pc:spChg chg="del">
          <ac:chgData name="SakethaNath Jagarlapudi" userId="291edbeab67699ee" providerId="LiveId" clId="{D9C3E211-CB89-413B-B53C-9753C3A22B4B}" dt="2022-02-14T18:43:42.190" v="4393" actId="478"/>
          <ac:spMkLst>
            <pc:docMk/>
            <pc:sldMk cId="3784416043" sldId="361"/>
            <ac:spMk id="3" creationId="{D44C82FD-9114-4767-B128-8F02C925CD3D}"/>
          </ac:spMkLst>
        </pc:spChg>
        <pc:spChg chg="mod">
          <ac:chgData name="SakethaNath Jagarlapudi" userId="291edbeab67699ee" providerId="LiveId" clId="{D9C3E211-CB89-413B-B53C-9753C3A22B4B}" dt="2022-02-14T18:48:39.532" v="4449" actId="1076"/>
          <ac:spMkLst>
            <pc:docMk/>
            <pc:sldMk cId="3784416043" sldId="361"/>
            <ac:spMk id="5" creationId="{2CFA2A67-C395-4262-B551-78EF38344DBE}"/>
          </ac:spMkLst>
        </pc:spChg>
      </pc:sldChg>
      <pc:sldChg chg="delSp modSp add del mod">
        <pc:chgData name="SakethaNath Jagarlapudi" userId="291edbeab67699ee" providerId="LiveId" clId="{D9C3E211-CB89-413B-B53C-9753C3A22B4B}" dt="2022-02-15T04:12:51.917" v="4980" actId="47"/>
        <pc:sldMkLst>
          <pc:docMk/>
          <pc:sldMk cId="1913481036" sldId="362"/>
        </pc:sldMkLst>
        <pc:spChg chg="mod">
          <ac:chgData name="SakethaNath Jagarlapudi" userId="291edbeab67699ee" providerId="LiveId" clId="{D9C3E211-CB89-413B-B53C-9753C3A22B4B}" dt="2022-02-14T19:00:41.662" v="4514" actId="207"/>
          <ac:spMkLst>
            <pc:docMk/>
            <pc:sldMk cId="1913481036" sldId="362"/>
            <ac:spMk id="5" creationId="{2CFA2A67-C395-4262-B551-78EF38344DBE}"/>
          </ac:spMkLst>
        </pc:spChg>
        <pc:spChg chg="del">
          <ac:chgData name="SakethaNath Jagarlapudi" userId="291edbeab67699ee" providerId="LiveId" clId="{D9C3E211-CB89-413B-B53C-9753C3A22B4B}" dt="2022-02-14T18:52:34.563" v="4451" actId="478"/>
          <ac:spMkLst>
            <pc:docMk/>
            <pc:sldMk cId="1913481036" sldId="362"/>
            <ac:spMk id="6" creationId="{C8EB1434-D3C3-4937-AD79-B6CDDFB328AB}"/>
          </ac:spMkLst>
        </pc:spChg>
      </pc:sldChg>
      <pc:sldChg chg="modSp add del">
        <pc:chgData name="SakethaNath Jagarlapudi" userId="291edbeab67699ee" providerId="LiveId" clId="{D9C3E211-CB89-413B-B53C-9753C3A22B4B}" dt="2022-02-15T04:12:52.981" v="4981" actId="47"/>
        <pc:sldMkLst>
          <pc:docMk/>
          <pc:sldMk cId="778139810" sldId="363"/>
        </pc:sldMkLst>
        <pc:spChg chg="mod">
          <ac:chgData name="SakethaNath Jagarlapudi" userId="291edbeab67699ee" providerId="LiveId" clId="{D9C3E211-CB89-413B-B53C-9753C3A22B4B}" dt="2022-02-14T19:01:55.706" v="4517" actId="207"/>
          <ac:spMkLst>
            <pc:docMk/>
            <pc:sldMk cId="778139810" sldId="363"/>
            <ac:spMk id="5" creationId="{2CFA2A67-C395-4262-B551-78EF38344DBE}"/>
          </ac:spMkLst>
        </pc:spChg>
      </pc:sldChg>
      <pc:sldChg chg="addSp delSp modSp add mod ord">
        <pc:chgData name="SakethaNath Jagarlapudi" userId="291edbeab67699ee" providerId="LiveId" clId="{D9C3E211-CB89-413B-B53C-9753C3A22B4B}" dt="2022-02-15T19:15:50.199" v="6021" actId="207"/>
        <pc:sldMkLst>
          <pc:docMk/>
          <pc:sldMk cId="3986300469" sldId="364"/>
        </pc:sldMkLst>
        <pc:spChg chg="mod">
          <ac:chgData name="SakethaNath Jagarlapudi" userId="291edbeab67699ee" providerId="LiveId" clId="{D9C3E211-CB89-413B-B53C-9753C3A22B4B}" dt="2022-02-15T19:15:50.199" v="6021" actId="207"/>
          <ac:spMkLst>
            <pc:docMk/>
            <pc:sldMk cId="3986300469" sldId="364"/>
            <ac:spMk id="5" creationId="{2CFA2A67-C395-4262-B551-78EF38344DBE}"/>
          </ac:spMkLst>
        </pc:spChg>
        <pc:spChg chg="add del mod">
          <ac:chgData name="SakethaNath Jagarlapudi" userId="291edbeab67699ee" providerId="LiveId" clId="{D9C3E211-CB89-413B-B53C-9753C3A22B4B}" dt="2022-02-15T04:13:09.773" v="4987" actId="478"/>
          <ac:spMkLst>
            <pc:docMk/>
            <pc:sldMk cId="3986300469" sldId="364"/>
            <ac:spMk id="6" creationId="{B514EDE1-ED77-4109-A4DF-A243DEEE544A}"/>
          </ac:spMkLst>
        </pc:spChg>
      </pc:sldChg>
      <pc:sldChg chg="addSp delSp modSp new mod">
        <pc:chgData name="SakethaNath Jagarlapudi" userId="291edbeab67699ee" providerId="LiveId" clId="{D9C3E211-CB89-413B-B53C-9753C3A22B4B}" dt="2022-02-15T05:11:18.551" v="5046" actId="1076"/>
        <pc:sldMkLst>
          <pc:docMk/>
          <pc:sldMk cId="1288760253" sldId="365"/>
        </pc:sldMkLst>
        <pc:spChg chg="mod">
          <ac:chgData name="SakethaNath Jagarlapudi" userId="291edbeab67699ee" providerId="LiveId" clId="{D9C3E211-CB89-413B-B53C-9753C3A22B4B}" dt="2022-02-14T19:08:31.692" v="4635" actId="108"/>
          <ac:spMkLst>
            <pc:docMk/>
            <pc:sldMk cId="1288760253" sldId="365"/>
            <ac:spMk id="2" creationId="{E7CED7EA-1BE3-4B57-B859-172B214E6F6E}"/>
          </ac:spMkLst>
        </pc:spChg>
        <pc:spChg chg="del">
          <ac:chgData name="SakethaNath Jagarlapudi" userId="291edbeab67699ee" providerId="LiveId" clId="{D9C3E211-CB89-413B-B53C-9753C3A22B4B}" dt="2022-02-15T04:26:01.298" v="4993" actId="478"/>
          <ac:spMkLst>
            <pc:docMk/>
            <pc:sldMk cId="1288760253" sldId="365"/>
            <ac:spMk id="3" creationId="{A8717E7D-272E-4D52-846F-F3613FEF9DB9}"/>
          </ac:spMkLst>
        </pc:spChg>
        <pc:spChg chg="add mod">
          <ac:chgData name="SakethaNath Jagarlapudi" userId="291edbeab67699ee" providerId="LiveId" clId="{D9C3E211-CB89-413B-B53C-9753C3A22B4B}" dt="2022-02-15T04:59:03.606" v="5012"/>
          <ac:spMkLst>
            <pc:docMk/>
            <pc:sldMk cId="1288760253" sldId="365"/>
            <ac:spMk id="8" creationId="{87D27E5C-5976-43FE-A89C-259EB5314BD4}"/>
          </ac:spMkLst>
        </pc:spChg>
        <pc:picChg chg="add mod modCrop">
          <ac:chgData name="SakethaNath Jagarlapudi" userId="291edbeab67699ee" providerId="LiveId" clId="{D9C3E211-CB89-413B-B53C-9753C3A22B4B}" dt="2022-02-15T05:10:39.585" v="5042" actId="14100"/>
          <ac:picMkLst>
            <pc:docMk/>
            <pc:sldMk cId="1288760253" sldId="365"/>
            <ac:picMk id="5" creationId="{140FF4FF-3CF0-4553-B0B8-4D1DCDBF0652}"/>
          </ac:picMkLst>
        </pc:picChg>
        <pc:picChg chg="add mod modCrop">
          <ac:chgData name="SakethaNath Jagarlapudi" userId="291edbeab67699ee" providerId="LiveId" clId="{D9C3E211-CB89-413B-B53C-9753C3A22B4B}" dt="2022-02-15T05:11:18.551" v="5046" actId="1076"/>
          <ac:picMkLst>
            <pc:docMk/>
            <pc:sldMk cId="1288760253" sldId="365"/>
            <ac:picMk id="7" creationId="{D47F1DF6-AFFB-41E6-99A5-1E0B73F7CD5B}"/>
          </ac:picMkLst>
        </pc:picChg>
      </pc:sldChg>
      <pc:sldChg chg="addSp delSp modSp add mod">
        <pc:chgData name="SakethaNath Jagarlapudi" userId="291edbeab67699ee" providerId="LiveId" clId="{D9C3E211-CB89-413B-B53C-9753C3A22B4B}" dt="2022-02-15T05:28:01.693" v="5099" actId="1076"/>
        <pc:sldMkLst>
          <pc:docMk/>
          <pc:sldMk cId="3443739573" sldId="366"/>
        </pc:sldMkLst>
        <pc:spChg chg="mod">
          <ac:chgData name="SakethaNath Jagarlapudi" userId="291edbeab67699ee" providerId="LiveId" clId="{D9C3E211-CB89-413B-B53C-9753C3A22B4B}" dt="2022-02-14T19:08:38.602" v="4643" actId="20577"/>
          <ac:spMkLst>
            <pc:docMk/>
            <pc:sldMk cId="3443739573" sldId="366"/>
            <ac:spMk id="2" creationId="{E7CED7EA-1BE3-4B57-B859-172B214E6F6E}"/>
          </ac:spMkLst>
        </pc:spChg>
        <pc:spChg chg="del">
          <ac:chgData name="SakethaNath Jagarlapudi" userId="291edbeab67699ee" providerId="LiveId" clId="{D9C3E211-CB89-413B-B53C-9753C3A22B4B}" dt="2022-02-15T04:59:17.408" v="5013" actId="478"/>
          <ac:spMkLst>
            <pc:docMk/>
            <pc:sldMk cId="3443739573" sldId="366"/>
            <ac:spMk id="3" creationId="{A8717E7D-272E-4D52-846F-F3613FEF9DB9}"/>
          </ac:spMkLst>
        </pc:spChg>
        <pc:spChg chg="add mod">
          <ac:chgData name="SakethaNath Jagarlapudi" userId="291edbeab67699ee" providerId="LiveId" clId="{D9C3E211-CB89-413B-B53C-9753C3A22B4B}" dt="2022-02-15T05:24:53.518" v="5060" actId="1076"/>
          <ac:spMkLst>
            <pc:docMk/>
            <pc:sldMk cId="3443739573" sldId="366"/>
            <ac:spMk id="8" creationId="{D7CCDD5B-7A84-4588-A890-4859A6630CBD}"/>
          </ac:spMkLst>
        </pc:spChg>
        <pc:spChg chg="add mod">
          <ac:chgData name="SakethaNath Jagarlapudi" userId="291edbeab67699ee" providerId="LiveId" clId="{D9C3E211-CB89-413B-B53C-9753C3A22B4B}" dt="2022-02-15T05:26:02.577" v="5092" actId="1076"/>
          <ac:spMkLst>
            <pc:docMk/>
            <pc:sldMk cId="3443739573" sldId="366"/>
            <ac:spMk id="9" creationId="{C26CCE1E-68CA-4EB0-8966-37EC94D07839}"/>
          </ac:spMkLst>
        </pc:spChg>
        <pc:spChg chg="add del mod">
          <ac:chgData name="SakethaNath Jagarlapudi" userId="291edbeab67699ee" providerId="LiveId" clId="{D9C3E211-CB89-413B-B53C-9753C3A22B4B}" dt="2022-02-15T05:27:17.044" v="5094" actId="478"/>
          <ac:spMkLst>
            <pc:docMk/>
            <pc:sldMk cId="3443739573" sldId="366"/>
            <ac:spMk id="10" creationId="{B7B1D38B-3DDD-47C3-AC08-2ECAFD8DE673}"/>
          </ac:spMkLst>
        </pc:spChg>
        <pc:spChg chg="add mod">
          <ac:chgData name="SakethaNath Jagarlapudi" userId="291edbeab67699ee" providerId="LiveId" clId="{D9C3E211-CB89-413B-B53C-9753C3A22B4B}" dt="2022-02-15T05:28:01.693" v="5099" actId="1076"/>
          <ac:spMkLst>
            <pc:docMk/>
            <pc:sldMk cId="3443739573" sldId="366"/>
            <ac:spMk id="11" creationId="{7E4E59F8-44AA-4DEE-8CE2-F0C3DB3C493B}"/>
          </ac:spMkLst>
        </pc:spChg>
        <pc:picChg chg="add mod modCrop">
          <ac:chgData name="SakethaNath Jagarlapudi" userId="291edbeab67699ee" providerId="LiveId" clId="{D9C3E211-CB89-413B-B53C-9753C3A22B4B}" dt="2022-02-15T05:10:12.275" v="5041" actId="1076"/>
          <ac:picMkLst>
            <pc:docMk/>
            <pc:sldMk cId="3443739573" sldId="366"/>
            <ac:picMk id="5" creationId="{D0114944-C44E-4844-86D8-FE24660723F2}"/>
          </ac:picMkLst>
        </pc:picChg>
        <pc:picChg chg="add del mod modCrop">
          <ac:chgData name="SakethaNath Jagarlapudi" userId="291edbeab67699ee" providerId="LiveId" clId="{D9C3E211-CB89-413B-B53C-9753C3A22B4B}" dt="2022-02-15T05:27:17.044" v="5094" actId="478"/>
          <ac:picMkLst>
            <pc:docMk/>
            <pc:sldMk cId="3443739573" sldId="366"/>
            <ac:picMk id="7" creationId="{25D8F38D-755D-43B7-B539-CF587FC35E7B}"/>
          </ac:picMkLst>
        </pc:picChg>
      </pc:sldChg>
      <pc:sldChg chg="new del">
        <pc:chgData name="SakethaNath Jagarlapudi" userId="291edbeab67699ee" providerId="LiveId" clId="{D9C3E211-CB89-413B-B53C-9753C3A22B4B}" dt="2022-02-14T19:09:04.346" v="4645" actId="47"/>
        <pc:sldMkLst>
          <pc:docMk/>
          <pc:sldMk cId="1103108009" sldId="367"/>
        </pc:sldMkLst>
      </pc:sldChg>
      <pc:sldChg chg="modSp add mod">
        <pc:chgData name="SakethaNath Jagarlapudi" userId="291edbeab67699ee" providerId="LiveId" clId="{D9C3E211-CB89-413B-B53C-9753C3A22B4B}" dt="2022-02-15T06:03:15.756" v="5775" actId="20577"/>
        <pc:sldMkLst>
          <pc:docMk/>
          <pc:sldMk cId="3067026788" sldId="367"/>
        </pc:sldMkLst>
        <pc:spChg chg="mod">
          <ac:chgData name="SakethaNath Jagarlapudi" userId="291edbeab67699ee" providerId="LiveId" clId="{D9C3E211-CB89-413B-B53C-9753C3A22B4B}" dt="2022-02-14T19:09:09.120" v="4653" actId="20577"/>
          <ac:spMkLst>
            <pc:docMk/>
            <pc:sldMk cId="3067026788" sldId="367"/>
            <ac:spMk id="2" creationId="{E7CED7EA-1BE3-4B57-B859-172B214E6F6E}"/>
          </ac:spMkLst>
        </pc:spChg>
        <pc:spChg chg="mod">
          <ac:chgData name="SakethaNath Jagarlapudi" userId="291edbeab67699ee" providerId="LiveId" clId="{D9C3E211-CB89-413B-B53C-9753C3A22B4B}" dt="2022-02-15T06:03:15.756" v="5775" actId="20577"/>
          <ac:spMkLst>
            <pc:docMk/>
            <pc:sldMk cId="3067026788" sldId="367"/>
            <ac:spMk id="3" creationId="{A8717E7D-272E-4D52-846F-F3613FEF9DB9}"/>
          </ac:spMkLst>
        </pc:spChg>
      </pc:sldChg>
      <pc:sldChg chg="addSp delSp modSp new mod setBg setClrOvrMap">
        <pc:chgData name="SakethaNath Jagarlapudi" userId="291edbeab67699ee" providerId="LiveId" clId="{D9C3E211-CB89-413B-B53C-9753C3A22B4B}" dt="2022-02-14T19:10:30.745" v="4686" actId="403"/>
        <pc:sldMkLst>
          <pc:docMk/>
          <pc:sldMk cId="3213993728" sldId="368"/>
        </pc:sldMkLst>
        <pc:spChg chg="del mod">
          <ac:chgData name="SakethaNath Jagarlapudi" userId="291edbeab67699ee" providerId="LiveId" clId="{D9C3E211-CB89-413B-B53C-9753C3A22B4B}" dt="2022-02-14T19:09:42.933" v="4665" actId="478"/>
          <ac:spMkLst>
            <pc:docMk/>
            <pc:sldMk cId="3213993728" sldId="368"/>
            <ac:spMk id="2" creationId="{39DDB5F1-22E0-4D1B-9CDC-C3BFD4DACF86}"/>
          </ac:spMkLst>
        </pc:spChg>
        <pc:spChg chg="mod">
          <ac:chgData name="SakethaNath Jagarlapudi" userId="291edbeab67699ee" providerId="LiveId" clId="{D9C3E211-CB89-413B-B53C-9753C3A22B4B}" dt="2022-02-14T19:10:30.745" v="4686" actId="403"/>
          <ac:spMkLst>
            <pc:docMk/>
            <pc:sldMk cId="3213993728" sldId="368"/>
            <ac:spMk id="3" creationId="{29C86B93-7668-4356-BEA0-088C8B08B725}"/>
          </ac:spMkLst>
        </pc:spChg>
        <pc:spChg chg="add">
          <ac:chgData name="SakethaNath Jagarlapudi" userId="291edbeab67699ee" providerId="LiveId" clId="{D9C3E211-CB89-413B-B53C-9753C3A22B4B}" dt="2022-02-14T19:09:38.485" v="4664" actId="26606"/>
          <ac:spMkLst>
            <pc:docMk/>
            <pc:sldMk cId="3213993728" sldId="368"/>
            <ac:spMk id="10" creationId="{E0D60ECE-8986-45DC-B7FE-EC7699B466B8}"/>
          </ac:spMkLst>
        </pc:spChg>
        <pc:spChg chg="add">
          <ac:chgData name="SakethaNath Jagarlapudi" userId="291edbeab67699ee" providerId="LiveId" clId="{D9C3E211-CB89-413B-B53C-9753C3A22B4B}" dt="2022-02-14T19:09:38.485" v="4664" actId="26606"/>
          <ac:spMkLst>
            <pc:docMk/>
            <pc:sldMk cId="3213993728" sldId="368"/>
            <ac:spMk id="12" creationId="{96964194-5878-40D2-8EC0-DDC58387FA56}"/>
          </ac:spMkLst>
        </pc:spChg>
        <pc:picChg chg="add">
          <ac:chgData name="SakethaNath Jagarlapudi" userId="291edbeab67699ee" providerId="LiveId" clId="{D9C3E211-CB89-413B-B53C-9753C3A22B4B}" dt="2022-02-14T19:09:38.485" v="4664" actId="26606"/>
          <ac:picMkLst>
            <pc:docMk/>
            <pc:sldMk cId="3213993728" sldId="368"/>
            <ac:picMk id="7" creationId="{018F5456-17D7-4251-BA9A-5122F85D0756}"/>
          </ac:picMkLst>
        </pc:picChg>
      </pc:sldChg>
      <pc:sldChg chg="delSp add mod">
        <pc:chgData name="SakethaNath Jagarlapudi" userId="291edbeab67699ee" providerId="LiveId" clId="{D9C3E211-CB89-413B-B53C-9753C3A22B4B}" dt="2022-02-15T04:13:01.643" v="4984" actId="478"/>
        <pc:sldMkLst>
          <pc:docMk/>
          <pc:sldMk cId="2104472953" sldId="369"/>
        </pc:sldMkLst>
        <pc:spChg chg="del">
          <ac:chgData name="SakethaNath Jagarlapudi" userId="291edbeab67699ee" providerId="LiveId" clId="{D9C3E211-CB89-413B-B53C-9753C3A22B4B}" dt="2022-02-15T04:13:01.643" v="4984" actId="478"/>
          <ac:spMkLst>
            <pc:docMk/>
            <pc:sldMk cId="2104472953" sldId="369"/>
            <ac:spMk id="6" creationId="{B514EDE1-ED77-4109-A4DF-A243DEEE544A}"/>
          </ac:spMkLst>
        </pc:spChg>
      </pc:sldChg>
      <pc:sldChg chg="modSp add">
        <pc:chgData name="SakethaNath Jagarlapudi" userId="291edbeab67699ee" providerId="LiveId" clId="{D9C3E211-CB89-413B-B53C-9753C3A22B4B}" dt="2022-02-15T18:04:02.774" v="6012" actId="207"/>
        <pc:sldMkLst>
          <pc:docMk/>
          <pc:sldMk cId="115174996" sldId="370"/>
        </pc:sldMkLst>
        <pc:spChg chg="mod">
          <ac:chgData name="SakethaNath Jagarlapudi" userId="291edbeab67699ee" providerId="LiveId" clId="{D9C3E211-CB89-413B-B53C-9753C3A22B4B}" dt="2022-02-15T18:04:02.774" v="6012" actId="207"/>
          <ac:spMkLst>
            <pc:docMk/>
            <pc:sldMk cId="115174996" sldId="370"/>
            <ac:spMk id="6" creationId="{B514EDE1-ED77-4109-A4DF-A243DEEE544A}"/>
          </ac:spMkLst>
        </pc:spChg>
      </pc:sldChg>
      <pc:sldChg chg="addSp modSp add">
        <pc:chgData name="SakethaNath Jagarlapudi" userId="291edbeab67699ee" providerId="LiveId" clId="{D9C3E211-CB89-413B-B53C-9753C3A22B4B}" dt="2022-02-15T05:28:13.801" v="5100"/>
        <pc:sldMkLst>
          <pc:docMk/>
          <pc:sldMk cId="2709121927" sldId="371"/>
        </pc:sldMkLst>
        <pc:spChg chg="add mod">
          <ac:chgData name="SakethaNath Jagarlapudi" userId="291edbeab67699ee" providerId="LiveId" clId="{D9C3E211-CB89-413B-B53C-9753C3A22B4B}" dt="2022-02-15T05:28:13.801" v="5100"/>
          <ac:spMkLst>
            <pc:docMk/>
            <pc:sldMk cId="2709121927" sldId="371"/>
            <ac:spMk id="11" creationId="{58496559-B6C5-4CCF-8515-F1385E7BC798}"/>
          </ac:spMkLst>
        </pc:spChg>
      </pc:sldChg>
      <pc:sldChg chg="addSp delSp modSp add mod">
        <pc:chgData name="SakethaNath Jagarlapudi" userId="291edbeab67699ee" providerId="LiveId" clId="{D9C3E211-CB89-413B-B53C-9753C3A22B4B}" dt="2022-02-15T05:44:30.122" v="5162" actId="1076"/>
        <pc:sldMkLst>
          <pc:docMk/>
          <pc:sldMk cId="2943751881" sldId="372"/>
        </pc:sldMkLst>
        <pc:spChg chg="mod">
          <ac:chgData name="SakethaNath Jagarlapudi" userId="291edbeab67699ee" providerId="LiveId" clId="{D9C3E211-CB89-413B-B53C-9753C3A22B4B}" dt="2022-02-15T05:44:15.943" v="5159" actId="20577"/>
          <ac:spMkLst>
            <pc:docMk/>
            <pc:sldMk cId="2943751881" sldId="372"/>
            <ac:spMk id="2" creationId="{E7CED7EA-1BE3-4B57-B859-172B214E6F6E}"/>
          </ac:spMkLst>
        </pc:spChg>
        <pc:spChg chg="del">
          <ac:chgData name="SakethaNath Jagarlapudi" userId="291edbeab67699ee" providerId="LiveId" clId="{D9C3E211-CB89-413B-B53C-9753C3A22B4B}" dt="2022-02-15T05:37:38.085" v="5130" actId="478"/>
          <ac:spMkLst>
            <pc:docMk/>
            <pc:sldMk cId="2943751881" sldId="372"/>
            <ac:spMk id="8" creationId="{D7CCDD5B-7A84-4588-A890-4859A6630CBD}"/>
          </ac:spMkLst>
        </pc:spChg>
        <pc:spChg chg="del">
          <ac:chgData name="SakethaNath Jagarlapudi" userId="291edbeab67699ee" providerId="LiveId" clId="{D9C3E211-CB89-413B-B53C-9753C3A22B4B}" dt="2022-02-15T05:37:38.085" v="5130" actId="478"/>
          <ac:spMkLst>
            <pc:docMk/>
            <pc:sldMk cId="2943751881" sldId="372"/>
            <ac:spMk id="9" creationId="{C26CCE1E-68CA-4EB0-8966-37EC94D07839}"/>
          </ac:spMkLst>
        </pc:spChg>
        <pc:spChg chg="del">
          <ac:chgData name="SakethaNath Jagarlapudi" userId="291edbeab67699ee" providerId="LiveId" clId="{D9C3E211-CB89-413B-B53C-9753C3A22B4B}" dt="2022-02-15T05:37:38.085" v="5130" actId="478"/>
          <ac:spMkLst>
            <pc:docMk/>
            <pc:sldMk cId="2943751881" sldId="372"/>
            <ac:spMk id="10" creationId="{B7B1D38B-3DDD-47C3-AC08-2ECAFD8DE673}"/>
          </ac:spMkLst>
        </pc:spChg>
        <pc:spChg chg="add del">
          <ac:chgData name="SakethaNath Jagarlapudi" userId="291edbeab67699ee" providerId="LiveId" clId="{D9C3E211-CB89-413B-B53C-9753C3A22B4B}" dt="2022-02-15T05:44:13.437" v="5155" actId="478"/>
          <ac:spMkLst>
            <pc:docMk/>
            <pc:sldMk cId="2943751881" sldId="372"/>
            <ac:spMk id="11" creationId="{58496559-B6C5-4CCF-8515-F1385E7BC798}"/>
          </ac:spMkLst>
        </pc:spChg>
        <pc:spChg chg="add del mod">
          <ac:chgData name="SakethaNath Jagarlapudi" userId="291edbeab67699ee" providerId="LiveId" clId="{D9C3E211-CB89-413B-B53C-9753C3A22B4B}" dt="2022-02-15T05:44:12.325" v="5154"/>
          <ac:spMkLst>
            <pc:docMk/>
            <pc:sldMk cId="2943751881" sldId="372"/>
            <ac:spMk id="12" creationId="{EABF3339-650F-469D-AF46-9EAB8312B822}"/>
          </ac:spMkLst>
        </pc:spChg>
        <pc:picChg chg="add del mod modCrop">
          <ac:chgData name="SakethaNath Jagarlapudi" userId="291edbeab67699ee" providerId="LiveId" clId="{D9C3E211-CB89-413B-B53C-9753C3A22B4B}" dt="2022-02-15T05:44:30.122" v="5162" actId="1076"/>
          <ac:picMkLst>
            <pc:docMk/>
            <pc:sldMk cId="2943751881" sldId="372"/>
            <ac:picMk id="4" creationId="{82877E5D-0EBB-4213-A5A8-50F00E350AE1}"/>
          </ac:picMkLst>
        </pc:picChg>
        <pc:picChg chg="del">
          <ac:chgData name="SakethaNath Jagarlapudi" userId="291edbeab67699ee" providerId="LiveId" clId="{D9C3E211-CB89-413B-B53C-9753C3A22B4B}" dt="2022-02-15T05:37:38.085" v="5130" actId="478"/>
          <ac:picMkLst>
            <pc:docMk/>
            <pc:sldMk cId="2943751881" sldId="372"/>
            <ac:picMk id="5" creationId="{D0114944-C44E-4844-86D8-FE24660723F2}"/>
          </ac:picMkLst>
        </pc:picChg>
        <pc:picChg chg="del">
          <ac:chgData name="SakethaNath Jagarlapudi" userId="291edbeab67699ee" providerId="LiveId" clId="{D9C3E211-CB89-413B-B53C-9753C3A22B4B}" dt="2022-02-15T05:37:38.085" v="5130" actId="478"/>
          <ac:picMkLst>
            <pc:docMk/>
            <pc:sldMk cId="2943751881" sldId="372"/>
            <ac:picMk id="7" creationId="{25D8F38D-755D-43B7-B539-CF587FC35E7B}"/>
          </ac:picMkLst>
        </pc:picChg>
      </pc:sldChg>
      <pc:sldChg chg="add del">
        <pc:chgData name="SakethaNath Jagarlapudi" userId="291edbeab67699ee" providerId="LiveId" clId="{D9C3E211-CB89-413B-B53C-9753C3A22B4B}" dt="2022-02-15T14:11:27.974" v="5857" actId="47"/>
        <pc:sldMkLst>
          <pc:docMk/>
          <pc:sldMk cId="27500828" sldId="373"/>
        </pc:sldMkLst>
      </pc:sldChg>
      <pc:sldChg chg="add mod modShow">
        <pc:chgData name="SakethaNath Jagarlapudi" userId="291edbeab67699ee" providerId="LiveId" clId="{D9C3E211-CB89-413B-B53C-9753C3A22B4B}" dt="2022-02-15T18:01:42.654" v="6009" actId="729"/>
        <pc:sldMkLst>
          <pc:docMk/>
          <pc:sldMk cId="1781253357" sldId="373"/>
        </pc:sldMkLst>
      </pc:sldChg>
      <pc:sldChg chg="add">
        <pc:chgData name="SakethaNath Jagarlapudi" userId="291edbeab67699ee" providerId="LiveId" clId="{D9C3E211-CB89-413B-B53C-9753C3A22B4B}" dt="2022-02-16T08:16:39.882" v="6022"/>
        <pc:sldMkLst>
          <pc:docMk/>
          <pc:sldMk cId="2604045595" sldId="37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6:45:39.3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3476 509 24575,'-35'27'0,"-52"30"0,71-48 0,-1-1 0,0-1 0,0 0 0,0-1 0,-1-1 0,-19 4 0,-171 16 20,53-8-272,-224 53-743,271-41 672,-152 60-1,227-75 532,0 2 1,0 1-1,2 1 0,0 2 0,1 1 1,1 2-1,1 1 0,-33 36 0,58-56-208,5-2 0,11-6 0,126-57 0,-80 33 0,331-158-1229,-90 42 411,-101 59 1248,-163 73-230,0 1-1,1 2 1,63-7-1,-64 12 160,25-2-129,116 3 0,-160 6-230,-17-3 0,0 0 0,0 0 0,-1 1 0,1-1 0,0 0 0,0 0 0,0 0 0,-1 0 0,1 0 0,0 0 0,0 0 0,0 1 0,0-1 0,0 0 0,0 0 0,-1 0 0,1 0 0,0 1 0,0-1 0,0 0 0,0 0 0,0 0 0,0 0 0,0 1 0,0-1 0,0 0 0,0 0 0,0 0 0,0 1 0,0-1 0,0 0 0,0 0 0,0 0 0,0 1 0,0-1 0,0 0 0,0 0 0,0 0 0,0 1 0,0-1 0,0 0 0,0 0 0,0 0 0,1 0 0,-1 1 0,0-1 0,0 0 0,0 0 0,0 0 0,0 0 0,1 0 0,-1 0 0,0 1 0,0-1 0,0 0 0,0 0 0,1 0 0,-1 0 0,0 0 0,0 0 0,0 0 0,1 0 0,-10 3 0,0 0 0,-1 0 0,1-1 0,0-1 0,-1 1 0,-18-1 0,8 0 0,-281 4 0,233-6 0,-7-2 0,-75-14 0,-1-1 0,71 12 0,0 3 0,-1 3 0,-84 13 0,132-8 0,-119 22 0,135-23 0,1 1 0,-1 1 0,1 1 0,0 0 0,0 1 0,-24 18 0,8-6 0,0 0 0,-39 16 0,43-23 0,1 1 0,1 1 0,-46 35 0,72-50 0,-1 1 0,0-1 0,0 1 0,1 0 0,-1-1 0,0 1 0,1 0 0,-1 0 0,1-1 0,-1 1 0,1 0 0,-1 0 0,1 0 0,0-1 0,-1 3 0,1-3 0,0 1 0,0-1 0,0 0 0,0 1 0,1-1 0,-1 0 0,0 0 0,0 1 0,0-1 0,0 0 0,1 0 0,-1 1 0,0-1 0,0 0 0,1 0 0,-1 1 0,0-1 0,0 0 0,1 0 0,-1 0 0,0 0 0,1 1 0,-1-1 0,0 0 0,1 0 0,-1 0 0,0 0 0,1 0 0,5 1 0,0-1 0,0 1 0,-1-1 0,7-1 0,191-26 20,3-18-234,-167 36 67,852-211-1650,-521 135 1356,-254 66 341,-94 16 686,1 2 1,45 2-1,-67-1-561,0 0-1,0 0 1,1 0-1,-1 0 0,0 0 1,0 1-1,0-1 0,0 0 1,0 1-1,1-1 1,-1 1-1,0 0 0,0-1 1,0 1-1,0 0 1,0-1-1,-1 1 0,3 1 1,-3-1-10,0 0 1,1 0 0,-1 0-1,0 0 1,0 0-1,0 0 1,0 0 0,0 0-1,0 0 1,0 0-1,0 0 1,0 0-1,0 0 1,-1 0 0,1 0-1,0 0 1,-1 0-1,1 0 1,-1 0-1,1 0 1,-1 0 0,0 1-1,-3 3-1,1 0-1,-1 0 0,-1 0 0,1 0 1,-1-1-1,1 0 0,-8 5 1,-44 26-30,44-28 23,-91 47-631,-217 82 0,-122 0-2612,-389 58 1472,569-155 2090,86-15 2932,141-18-2777,5-1 211,1-1 0,-57 1-1,85-5-683,0 0-1,0 0 1,0 0-1,0 0 1,0 0-1,0-1 1,0 1-1,-1 0 1,1-1-1,0 1 1,0 0-1,0-1 1,0 1-1,0-1 1,0 0-1,1 1 1,-2-2-1,1 1-8,1 0 0,0 0 0,0 0 0,0 0 0,-1 0 0,1 0 0,0 0 0,0 0 0,0 0 0,0 0 0,1 0 0,-1 0 0,0 0 0,0 0 0,1 0 0,-1 0 0,0 1 0,1-1-1,-1 0 1,1 0 0,-1 0 0,1 0 0,0 0 0,-1 1 0,2-2 0,9-11 1,0 1 0,0 1 0,14-11 0,91-70-390,661-438-4183,-571 400 4048,-30 21 280,55-25-980,-173 107 1225,-56 26 29,0 1 0,0-1 0,-1 0 0,1 1 0,0-1 0,0 1-1,0 0 1,0 0 0,4 0 0,-5 0-10,-1 0 0,0 0 0,0 0 0,0 0 0,1 0 0,-1 0 0,0 1 0,0-1 0,0 0 0,1 0 0,-1 0 0,0 0 0,0 1 0,0-1 0,0 0 0,0 0 0,1 0 0,-1 1 0,0-1 0,0 0 0,0 0 0,0 1 0,0-1 0,0 0 0,0 0 0,0 1 0,0-1 0,0 0 0,0 0 0,0 0 0,0 1 0,0-1 1,0 0-1,0 0 0,0 1 0,0-1 0,0 0 0,0 0 0,0 1 0,-1-1 0,1 0 0,0 0 0,-3 5 176,0 0 1,0-1-1,0 0 0,0 0 1,-7 6-1,-79 70 2145,-139 97-1,171-139-2339,-94 48 0,-71 13 0,213-95 0,-1-1 0,1 1 0,-1-1 0,-18 2 0,16-7 0,12 2 0,0 0 0,-1-1 0,1 1 0,0 0 0,0 0 0,-1 0 0,1-1 0,0 1 0,0 0 0,0-1 0,0 1 0,-1 0 0,1 0 0,0-1 0,0 1 0,0 0 0,0-1 0,0 1 0,0 0 0,0-1 0,0 1 0,0 0 0,0-1 0,1-1 0,-1 0 0,1 1 0,-1-1 0,1 0 0,0 0 0,0 1 0,0-1 0,0 0 0,0 1 0,2-3 0,11-10 0,1 0 0,28-20 0,-37 29 0,10-9 0,-16 11 0,-5 3 0,-7 3 0,-1 1 0,-17 7 0,1 0 0,-530 174 0,342-121 0,-45 11 0,257-73 0,-3 0 0,-1 0 0,1 0 0,-1-1 0,-10 1 0,19-2 0,0 0 0,0 0 0,-1 0 0,1 0 0,0 0 0,0 0 0,0 0 0,-1 0 0,1 0 0,0 0 0,0 0 0,0 0 0,-1 0 0,1 0 0,0 0 0,0-1 0,0 1 0,-1 0 0,1 0 0,0 0 0,0 0 0,0 0 0,0 0 0,-1 0 0,1-1 0,0 1 0,0 0 0,0 0 0,0 0 0,0 0 0,0-1 0,-1 1 0,1 0 0,0 0 0,0 0 0,0-1 0,0 1 0,0 0 0,0 0 0,0 0 0,0-1 0,0 1 0,0 0 0,0 0 0,0 0 0,0-1 0,0 1 0,0 0 0,0 0 0,0 0 0,0-1 0,0 1 0,0 0 0,0 0 0,1 0 0,-1 0 0,0-1 0,0 1 0,0 0 0,0 0 0,0 0 0,0 0 0,1-1 0,-1 1 0,5-5 0,0-1 0,1 1 0,10-8 0,387-256-1022,-280 197 918,3 6 1,3 6-1,205-67 1,-267 108 472,42-15 513,-101 30-822,-8 4-55,0 0 0,0 0 0,0 0 0,0 0 0,0 0 0,0 0 0,0 0 0,0 0 0,-1 0 0,1 0 0,0 0 0,-21 8 60,-302 118-855,-356 196 0,306-115 1009,296-170 401,52-27-435,0 3 1,1 0-1,-26 18 0,39-24-185,0 1 0,-1-2 0,0 1 0,-1-2 0,1 0 0,-1 0 0,0-1 0,0 0 0,-22 2 0,-7-2 0,-73-3 0,90-1 0,16 0 0,1 0 0,0-1 0,0 0 0,-16-4 0,22 4 0,0 1 0,0-1 0,0 0 0,0 0 0,0 0 0,1 0 0,-1 0 0,0 0 0,1-1 0,-1 1 0,1 0 0,-1-1 0,1 1 0,0-1 0,-1 0 0,1 1 0,0-1 0,0 0 0,0 0 0,1 0 0,-1 0 0,0 0 0,1 0 0,-1 0 0,0-2 0,1-1 0,0 1 0,0 0 0,0 0 0,0 0 0,1 0 0,0-1 0,-1 1 0,1 0 0,1 0 0,-1 0 0,1 0 0,-1 1 0,1-1 0,0 0 0,1 1 0,-1-1 0,1 1 0,4-5 0,5-4 0,0 1 0,1 0 0,19-12 0,-18 13 0,-3 2 0,45-32 0,1 2 0,68-33 0,-116 66 0,1 1 0,0 1 0,1-1 0,-1 2 0,1-1 0,-1 1 0,1 1 0,14 0 0,-24 0 0,0 1 0,0 0 0,0 0 0,-1 0 0,1 1 0,0-1 0,0 0 0,0 0 0,0 0 0,-1 1 0,1-1 0,0 0 0,0 1 0,-1-1 0,2 1 0,-2 0 0,1-1 0,-1 0 0,0 0 0,0 1 0,0-1 0,0 0 0,0 0 0,0 1 0,0-1 0,0 0 0,0 1 0,0-1 0,0 0 0,0 0 0,-1 1 0,1-1 0,0 0 0,0 0 0,0 1 0,0-1 0,0 0 0,-1 0 0,1 1 0,0-1 0,0 0 0,0 0 0,0 0 0,-1 1 0,1-1 0,-25 16 0,-22 6 0,-61 19 0,-41 19 0,134-51 0,1 0 0,-1 1 0,2 1 0,-22 21 0,20-18 0,0 0 0,-30 19 0,8-5 0,30-22 0,0 0 0,0-1 0,-1 0 0,-14 7 0,20-11 0,2-2 0,6-5 0,13-9 0,199-116 0,-91 58 0,-79 46 0,1 2 0,1 2 0,88-26 0,342-80 0,-437 120 0,0 2 0,0 1 0,47 2 0,-88 4 0,0 0 0,-1 0 0,1 0 0,0 0 0,0 0 0,-1 1 0,1-1 0,0 1 0,-1-1 0,1 1 0,0 0 0,-1 0 0,1 0 0,-1-1 0,1 2 0,-1-1 0,0 0 0,1 0 0,-1 0 0,2 3 0,-2-2 0,0 0 0,0 0 0,0 0 0,0 1 0,-1-1 0,1 0 0,0 1 0,-1-1 0,0 1 0,0-1 0,0 0 0,0 1 0,0 2 0,-2 7 0,0-1 0,-1 0 0,-1 0 0,1-1 0,-7 13 0,-8 14 0,-2-2 0,-1 0 0,-2-1 0,-27 30 0,-120 115 0,94-113 0,-89 59 0,29-25 0,123-89 0,1 1 0,0 1 0,-19 25 0,26-33 0,0 6 0,5-11 0,0 0 0,0 0 0,0 0 0,0 1 0,0-1 0,0 0 0,0 0 0,0 1 0,0-1 0,0 0 0,0 0 0,0 0 0,0 1 0,0-1 0,1 0 0,-1 0 0,0 0 0,0 1 0,0-1 0,0 0 0,0 0 0,1 0 0,-1 0 0,0 1 0,0-1 0,0 0 0,0 0 0,1 0 0,1 1 0,0-1 0,0 1 0,0-1 0,0 0 0,0 0 0,0 0 0,0 0 0,0 0 0,4-1 0,41-8-71,0-1-1,0-3 1,-1-1 0,45-22-1,173-95-591,183-127-953,-97 52 629,-232 146 920,-97 54 378,-21 7-305,0-1 0,0 0 1,0 0-1,0 0 0,0 0 1,0 0-1,0 0 0,0 0 0,0 0 1,0 0-1,0 1 0,0-1 1,0 0-1,0 0 0,0 0 0,0 0 1,0 0-1,0 0 0,0 0 1,0 1-1,0-1 0,0 0 0,0 0 1,0 0-1,0 0 0,0 0 1,0 0-1,0 0 0,0 1 0,0-1 1,0 0-1,0 0 0,0 0 1,0 0-1,0 0 0,0 0 0,0 0 1,-1 0-1,1 0 0,0 1 1,0-1-1,0 0 0,0 0 0,0 0 1,0 0-1,-13 12 283,-220 165-115,165-128-126,-60 43 90,-283 210-45,20 21-98,333-269 539,3 2 0,-86 113 0,140-168-523,1-1 1,0 0 0,0 0-1,0 0 1,0 1-1,-1-1 1,1 0-1,0 0 1,0 0 0,0 1-1,0-1 1,0 0-1,0 0 1,-1 1 0,1-1-1,0 0 1,0 0-1,0 1 1,0-1 0,0 0-1,0 0 1,0 1-1,0-1 1,0 0-1,0 0 1,0 1 0,0-1-1,1 0 1,-1 0-1,0 1 1,0-1 0,0 0-1,9 2 218,18-9-89,26-11-350,80-41 1,54-40-623,-152 79 683,1098-561-2933,-1077 555 2932,67-35-103,-109 50 224,-14 11 29,0-1-1,0 1 1,0 0-1,0 0 0,0 0 1,0 0-1,0 0 1,-1-1-1,1 1 1,0 0-1,0 0 0,0 0 1,0 0-1,0 0 1,0-1-1,0 1 0,0 0 1,0 0-1,0 0 1,0 0-1,-1 0 1,1 0-1,0 0 0,0 0 1,0 0-1,0-1 1,0 1-1,0 0 1,0 0-1,-1 0 0,1 0 1,0 0-1,0 0 1,0 0-1,0 0 0,0 0 1,-1 0-1,1 0 1,0 0-1,0 0 1,0 0-1,0 0 0,0 0 1,-1 0-1,1 0 1,0 0-1,0 0 1,0 0-1,0 1 0,-31 4 292,-89 26 439,2 5 1,1 6-1,3 4 0,-208 118 1,251-119-684,-126 105 1,-44 76-67,237-222 24,-7 6 156,1 0 1,1 1 0,-14 19 0,23-30-160,0 0 0,1 0 0,-1 0 0,0 0 1,0 0-1,0 0 0,0 0 0,0 0 1,1 0-1,-1 0 0,0 0 0,0 0 1,0 0-1,0 0 0,0 0 0,1 0 0,-1 0 1,0 0-1,0 0 0,0 0 0,0 0 1,0 0-1,0 0 0,0 0 0,1 0 1,-1 1-1,0-1 0,0 0 0,0 0 1,0 0-1,0 0 0,0 0 0,0 0 0,0 0 1,0 1-1,0-1 0,0 0 0,0 0 1,1 0-1,-1 0 0,0 0 0,0 1 1,0-1-1,0 0 0,0 0 0,0 0 0,0 0 1,0 0-1,0 0 0,-1 1 0,1-1 1,0 0-1,0 0 0,0 0 0,0 0 1,0 0-1,0 1 0,0-1 0,0 0 0,0 0 1,0 0-1,0 0 0,0 0 0,-1 0 1,1 0-1,0 0 0,0 0 0,0 1 1,9-4 12,1 1 0,-1-1 0,1 0 0,-1-1 0,0 0 1,9-6-1,10-5-3,339-178-1412,-65 33-276,683-320-1218,-973 474 2859,128-63-51,-120 55 508,-21 12 72,-5 3 68,-41 13 569,-278 103 1255,144-42-2963,4 8 0,-192 121 0,-114 136 84,33 39 0,445-375 493,-9 8 0,0 1 0,-17 21 0,23-20 778,11-10-55,8-3 0,13-6-131,48-15 0,-51 14-378,699-272-2998,-31-60 742,-650 318 2012,131-68-380,-164 86 437,-1-1 0,0 0 0,0-1 0,7-4 0,-12 8-17,0-1 0,0 1 0,0 0-1,0 0 1,0 0 0,1 0-1,-1 0 1,0 0 0,0-1 0,0 1-1,0 0 1,0 0 0,0 0-1,0 0 1,0-1 0,0 1 0,0 0-1,0 0 1,0 0 0,0-1 0,0 1-1,0 0 1,0 0 0,0 0-1,0 0 1,0-1 0,0 1 0,0 0-1,0 0 1,0 0 0,0 0-1,0-1 1,0 1 0,0 0 0,-1 0-1,-8-4 341,-7 3 54,0 0 1,-1 1-1,1 0 0,-26 5 0,26-3-95,-69 10-160,1 4 0,-93 30 0,-159 81 92,110-10 1136,8 13-1531,69-40 481,104-63-300,-53 41 0,95-66-27,-3 4 0,20-9 0,356-130-1015,-119 39 456,641-196-1571,-624 209 1511,-234 74 843,-26 8 561,-9 4-496,-15 8 105,-37 18 434,-79 34 1,72-36-871,9-5-116,-490 251-1244,422-207 1420,-210 125-256,274-161 1638,50-27-802,8-4-376,18-7-89,147-55 361,1-17-672,-106 49 10,619-304-1481,-661 323 1621,66-31 22,-77 38 6,-10 3 0,0 0 0,0 0 0,1 0 0,-1 0 0,0 0 0,0 0 0,0 0 0,0 0 0,0 0 0,0 0 0,0 0 0,0 0 0,0 0 0,0 0 0,0 0 0,0 0 0,0 0 0,0 1 0,0-1 0,0 0 0,0 0 0,0 0 0,0 0 0,0 0 0,0 0 0,0 0 0,0 0 0,1 0 0,-1 0 0,0 0 0,0 0 0,0 0 0,0 0 0,-1 1 0,1-1 0,0 0 0,0 0 0,0 0 0,0 0 0,0 0 0,0 0 0,0 0 0,0 0 0,0 0 0,0 0 0,0 0 0,0 0 0,0 0 0,0 0 0,0 0 0,0 1 0,0-1 0,0 0 0,0 0 0,0 0 0,0 0 0,0 0 0,0 0 0,-1 0 0,-14 13 0,-213 132 0,154-101 0,-367 203 1460,362-204-942,161-85-518,90-44 0,-121 60-52,794-388-4980,-705 348 5003,-96 45-16,-24 11 20,0 0 0,1 2 0,24-7 0,-45 15 25,0 0 0,0-1 0,0 1 0,1 0 0,-1 0 0,0 0 0,0 0 0,0 0 0,0 0 0,1 0 0,-1 0 0,0 0 0,0 0 0,0 0 0,1 0 0,-1 0 0,0 0 0,0 0 0,0 0 0,0 0 0,1 0 0,-1 0 0,0 0 0,0 0 0,0 0 0,0 0 0,1 0 0,-1 0 0,0 0 0,0 0 0,0 1 0,0-1 0,1 0 0,-1 0 0,0 0 0,0 0 0,0 0 0,0 1 0,-8 8 0,-57 35 0,-57 27 0,-400 206-1537,-23-28 4280,400-180-2723,125-60 406,14-9 971,6-3-815,12-9-200,7 0-12,1 0 0,40-17-1,-37 18-315,551-233-1620,44-20-198,-976 420 2053,-13-11 182,171-67 45,-67 26-521,133-51 2146,243-95-2141,653-223-1475,-424 153 1046,-317 105 429,168-54-36,-139 48 29,-40 12 7,-13 6 0,-22 7 0,-284 106 302,208-83 338,-230 77-437,-10 3-171,210-64-32,116-46 120,15-5-113,0 0-1,0 0 0,0 0 0,0 0 1,0 0-1,0-1 0,-1 1 1,1 0-1,0 0 0,0 0 1,0 0-1,0 0 0,0 0 0,0 0 1,0 0-1,0 0 0,0 0 1,0 0-1,0 0 0,0 0 1,0 0-1,0 0 0,0 0 1,0 0-1,0 0 0,0 0 0,0 0 1,0 0-1,0 0 0,0 0 1,0 0-1,0 0 0,0 0 1,0 0-1,0 0 0,-1 0 0,1 0 1,0 0-1,0 0 0,0 0 1,0 0-1,27-13 379,285-89-1071,-195 66 312,289-81 141,115-37 254,-484 143-21,-74 25 0,-42 9 0,-32 8-20,-298 87-262,7 28-306,290-91 1870,403-157-508,-153 57-668,445-149-106,-568 189 0,-7 1 0,1 1 0,0 1 0,11-3 0,-17 6 0,-6 3 0,-5 2 0,0-1 0,0 1 0,0-1 0,-1-1 0,-10 4 0,12-4 0,-303 123-411,148-63 261,-97 47 150,238-102 46,-40 23 1,53-25 257,8-4-187,7-2-70,6-2-47,1-2 0,-1 1 0,13-5 0,-1 0 0,103-26 0,206-48 0,-304 75 0,56-6 0,-62 14 0,-24-2 0,1 0 0,-1 0 0,0 0 0,0 0 0,1 0 0,-1 1 0,0-1 0,0 0 0,1 0 0,-1 0 0,0 0 0,0 0 0,0 1 0,1-1 0,-1 0 0,0 0 0,0 0 0,0 1 0,1-1 0,-1 0 0,0 0 0,0 0 0,0 1 0,0-1 0,0 0 0,0 0 0,1 1 0,-2 0 0,1 0 0,0-1 0,0 1 0,-1 0 0,1-1 0,-1 1 0,1 0 0,0-1 0,-1 1 0,1-1 0,-1 1 0,1-1 0,-1 1 0,1-1 0,-1 1 0,-1 0 0,-15 11 0,-2-1 0,0-1 0,-26 11 0,4-3 0,-428 235-568,329-165 284,-159 132 0,237-168 1192,62-52-900,-1 1-1,1-1 0,0 0 1,-1 1-1,1-1 1,-1 0-1,1 1 1,0-1-1,-1 0 0,1 1 1,0-1-1,0 1 1,-1-1-1,1 1 0,0-1 1,0 1-1,-1-1 1,1 1-1,0 0 0,1-1-2,-1 1-1,1-1 0,-1 0 0,1 1 0,-1-1 1,1 0-1,-1 1 0,1-1 0,0 0 0,-1 0 1,1 1-1,0-1 0,-1 0 0,1 0 0,0 0 1,-1 0-1,1 0 0,1 0 0,11 1-4,1-1 0,-1 0 0,1-1 0,0-1 0,14-3 0,-15 2 0,268-55-667,-143 27 176,113-24-1044,363-71-842,-448 103 2261,-159 23 162,1-1 1,-1 1-1,12 2 1,-18-2-26,0 0 0,-1 0 0,1 0 0,-1 0 0,1 0 0,-1 0 1,1 0-1,0 0 0,-1 1 0,1-1 0,-1 0 0,1 0 0,-1 1 1,1-1-1,-1 0 0,1 1 0,-1-1 0,0 0 0,1 1 0,-1-1 1,1 1-1,-1-1 0,0 1 0,1-1 0,-1 1 0,0-1 0,0 1 1,1-1-1,-1 1 0,0-1 0,0 1 0,0-1 0,0 1 0,0 0 1,0-1-1,0 2 0,0 0 40,-1 0 1,0 0-1,1 0 1,-1-1-1,0 1 1,0 0-1,-1 0 1,1 0-1,0-1 1,-2 2-1,-10 10 384,-1 0-1,-1-1 0,0-1 1,0-1-1,-30 15 0,28-15-455,-396 198-249,-19-24-103,288-124 326,80-35-8,32-13 146,1 0 0,-38 23 0,65-33 83,1 0 1,-1 0-1,1 1 0,0-1 0,0 1 0,-4 4 0,7-3-184,6-4 0,13-6 0,155-67 0,-16 10-449,23-8-1094,312-129 746,-13-26 813,-186 69-399,-286 151 383,-21 9 0,2 0 0,-542 164-16,9 32-118,472-172 32,-200 84-188,264-107 659,1 0 1,0 1-1,1 0 0,-1 0 0,-10 10 1,2 0 217,15-14-384,5-3 10,12-4 147,1 0-241,313-103-1027,64-22-301,10-32 1103,-20-37 1,-362 184 105,-23 16 0,0 0 0,0-1 0,1 1 0,-1 0 0,0 0 0,0 0 0,0 0 0,0 0 0,0 0 0,1 0 0,-1 0 0,0 0 0,0-1 0,0 1 0,0 0 0,0 0 0,0 0 0,0 0 0,0 0 0,0-1 0,0 1 0,1 0 0,-1 0 0,0 0 0,0 0 0,0-1 0,0 1 0,0 0 0,0 0 0,0 0 0,0 0 0,0 0 0,0-1 0,0 1 0,0 0 0,0 0 0,-1 0 0,1 0 0,0-1 0,0 1 0,0 0 0,0 0 0,0 0 0,0 0 0,0 0 0,0-1 0,0 1 0,0 0 0,-1 0 0,1 0 0,0 0 0,0 0 0,0 0 0,0 0 0,0 0 0,-1 0 0,1-1 0,0 1 0,0 0 0,0 0 0,0 0 0,-1 0 0,1 0 0,0 0 0,0 0 0,-6 0 131,-1 0 1,1 0-1,0 1 1,0 0 0,-1 0-1,1 0 1,0 1 0,-6 2-1,-11 2 428,-663 202-2344,516-152 1985,-100 36-809,227-77 631,41-14-10,0 0 0,0-1-1,1 1 1,-1 0 0,0-1-1,0 1 1,0-1 0,0 0-1,0 0 1,0 0 0,0 0-1,0 0 1,0 0 0,0 0-1,-3-1 1,5 0 7,0 1 0,0 0 0,0 0 0,-1-1 0,1 1 0,0 0-1,0-1 1,0 1 0,0 0 0,0-1 0,0 1 0,0 0 0,-1-1 0,1 1 0,0 0 0,0-1 0,0 1 0,0 0-1,0-1 1,1 1 0,-1 0 0,0-1 0,0 1 0,0 0 0,0-1 0,0 1 0,0 0 0,0-1 0,1 1-1,-1-1 1,17-19 854,21-15-706,71-50 0,-94 74-172,323-212-626,14 15-66,-326 193 692,23-14 5,82-44 0,-97 55 0,65-22 0,-98 41 2,-5 2 27,-9 6 293,-59 33 499,-109 44 1,103-52-807,58-24-120,-373 187-310,336-158 415,334-154 312,-195 86-156,127-28 0,-186 53-156,29-3 0,-51 7 0,0 0 0,0 0 0,0 0 0,0 0 0,0 0 0,0 0 0,0 0 0,0 1 0,0-1 0,0 0 0,0 0 0,-1 1 0,1-1 0,0 0 0,1 2 0,-1-2 0,-1 0 0,0 1 0,0-1 0,0 0 0,0 1 0,1-1 0,-1 0 0,0 1 0,0-1 0,0 0 0,0 1 0,0-1 0,0 0 0,0 1 0,0-1 0,0 0 0,0 1 0,0-1 0,0 1 0,0-1 0,0 0 0,0 1 0,0-1 0,-1 0 0,1 1 0,0-1 0,0 1 0,-3 3 0,0 0 0,0 0 0,0-1 0,0 1 0,-5 3 0,-44 38 0,-58 40 0,-63 29 0,-10 7 0,166-108 0,11-8 0,-1 0 0,0 0 0,-11 5 0,43-16 0,146-49 0,-160 52-341,0 0 0,-1 0-1,12-7 1,-1-1-6485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4:53.304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2 225 24575,'0'0'0,"-1"-12"0,1 0 0,0 1 0,1-1 0,1 0 0,0 0 0,0 1 0,8-21 0,-9 28 0,1 0 0,0 0 0,-1 1 0,1-1 0,1 1 0,-1 0 0,0 0 0,1-1 0,0 1 0,0 1 0,0-1 0,0 0 0,0 1 0,0 0 0,1-1 0,-1 1 0,1 1 0,0-1 0,-1 0 0,1 1 0,0 0 0,7-2 0,12-6 0,-19 7 0,-1 0 0,0 1 0,1-1 0,-1 1 0,1 0 0,-1 0 0,5 0 0,-7 1 0,-1 0 0,1 0 0,-1 0 0,1 0 0,-1 0 0,1 0 0,-1 0 0,1 0 0,0 0 0,-1 0 0,1 1 0,-1-1 0,1 0 0,-1 0 0,1 1 0,-1-1 0,0 0 0,1 1 0,-1-1 0,1 0 0,-1 1 0,0-1 0,1 1 0,0 0 0,-1 0 0,1 1 0,-1-1 0,1 0 0,-1 1 0,0-1 0,1 1 0,-1-1 0,0 0 0,0 3 0,0 3 0,-1-1 0,0 0 0,-2 8 0,3-12 0,-10 32 0,9-32 0,0 1 0,0-1 0,-1 1 0,1-1 0,0 1 0,-1-1 0,0 0 0,1 0 0,-1 0 0,-3 3 0,5-5 0,-1 0 0,1 1 0,0-1 0,0 0 0,-1 0 0,1 0 0,0 0 0,-1 0 0,1 0 0,0 0 0,0 0 0,-1 0 0,1 0 0,0 0 0,-1 0 0,1 0 0,0 0 0,-1 0 0,1 0 0,0 0 0,0 0 0,-1 0 0,1-1 0,0 1 0,0 0 0,-1 0 0,1 0 0,0 0 0,0-1 0,-1 1 0,1 0 0,0 0 0,0 0 0,0-1 0,-1 1 0,1 0 0,0 0 0,0-1 0,0 1 0,0 0 0,0-1 0,0 1 0,-1 0 0,1 0 0,0-1 0,0 1 0,0 0 0,0-1 0,0 1 0,0-1 0,-2-16 0,3-6 0,0-1 0,7-28 0,-4 28 0,-14 66 0,-2-1 0,-20 47 0,22-54 0,8-25 0,-1 0 0,0 0 0,-5 11 0,2-13 0,5-12 0,3-15 0,5 1-5,0 0 0,1 1-1,1 0 1,0 1 0,17-23 0,3-7-1329,-19 30-5492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4:55.015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47.795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6:10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1107 340 24575,'0'-13'0,"0"-7"0,4-33 0,-3 46 0,1 0 0,-1 1 0,1-1 0,0 1 0,1-1 0,0 1 0,0 0 0,7-10 0,-3 5 0,-1 4 0,-1 0 0,0-1 0,-1 1 0,5-11 0,-8 16 0,0-1 0,-1 0 0,1 0 0,0 0 0,-1 0 0,0 0 0,0 0 0,0 0 0,0 0 0,0 0 0,0 0 0,-1 0 0,1 0 0,-1 0 0,0 0 0,-2-3 0,2 2 0,-4-10 0,8 12 0,6 4 0,1 3 0,-1 0 0,0 0 0,0 1 0,0 0 0,-1 1 0,0 0 0,0 0 0,-1 1 0,0 0 0,0 0 0,-1 0 0,0 1 0,9 16 0,-13-22 0,-1 0 0,2 0 0,-1 0 0,0-1 0,1 1 0,-1-1 0,1 1 0,-1-1 0,5 3 0,-4-3 0,1 0 0,-1 1 0,0-1 0,0 1 0,-1 0 0,1 0 0,3 6 0,-1 1 0,0 0 0,-1 0 0,-1 0 0,1 1 0,-2-1 0,4 23 0,-5-13 0,0 1 0,-4 36 0,2-53 0,0 0 0,0 0 0,0 0 0,0 0 0,-1 0 0,1 0 0,-1 0 0,0 0 0,0-1 0,-5 6 0,-2 3 0,-19 16 0,10-8 0,10-12 0,0 0 0,0 0 0,-1-1 0,0 0 0,-15 9 0,18-13 0,-1 0 0,1 0 0,-1-1 0,0 0 0,0 0 0,0-1 0,0 0 0,0 0 0,-14 0 0,-13-1 0,-93-4 0,121 3 0,0 0 0,0 0 0,0 0 0,0-1 0,0 1 0,0-1 0,1-1 0,-1 1 0,1-1 0,-1 0 0,1-1 0,0 1 0,0-1 0,0 0 0,1 0 0,-1 0 0,1-1 0,0 1 0,1-1 0,-1 0 0,-4-10 0,-20-37 0,12 24 0,-22-56 0,34 69 0,1-1 0,1 1 0,0-1 0,1 1 0,1-1 0,2-23 0,-1 4 0,-1-13 0,2-35 0,-2 81 0,1-1 0,0 1 0,-1-1 0,1 1 0,0-1 0,0 1 0,1-1 0,-1 1 0,0 0 0,1 0 0,-1 0 0,1 0 0,0 0 0,0 0 0,0 0 0,0 0 0,0 1 0,0-1 0,0 1 0,0-1 0,1 1 0,-1 0 0,4-1 0,-2 0 0,0 1 0,0-1 0,0 1 0,0 0 0,0 1 0,0-1 0,0 1 0,0 0 0,0 0 0,0 0 0,0 0 0,0 1 0,0-1 0,6 3 0,-8-2 0,-1 0 0,1 0 0,-1 0 0,1 0 0,-1 0 0,0 0 0,1 0 0,-1 1 0,0-1 0,0 0 0,0 1 0,0-1 0,0 1 0,1 2 0,10 28 0,-5-11 0,5 5 0,-3-7 0,0-1 0,-2 1 0,0 0 0,7 33 0,-7 34 0,-1-3 0,-1-47 0,-3 1 0,0 0 0,-5 49 0,2-85 0,1 1 0,0 0 0,-1-1 0,1 1 0,-1-1 0,0 1 0,1-1 0,-1 1 0,0-1 0,0 1 0,0-1 0,0 0 0,0 0 0,0 1 0,0-1 0,0 0 0,-1 0 0,1 0 0,0 0 0,-1 0 0,1 0 0,0-1 0,-1 1 0,1 0 0,-1-1 0,0 1 0,1-1 0,-1 0 0,1 1 0,-3-1 0,-6 1 0,0 0 0,0-1 0,-19-1 0,14 0 0,8 1 0,0 0 0,1-1 0,0 1 0,0-1 0,-1 0 0,1 0 0,-7-3 0,11 3 0,1 0 0,-1 0 0,0 0 0,1 0 0,-1 0 0,1 0 0,-1-1 0,1 1 0,-1 0 0,1-1 0,0 0 0,0 1 0,0-1 0,0 1 0,0-1 0,0 0 0,0 0 0,1 0 0,-1 1 0,0-1 0,1 0 0,0 0 0,-1 0 0,1-3 0,-1-19 0,0-1 0,6-39 0,-4 55 0,1 1 0,0 0 0,1 0 0,-1 0 0,2 1 0,-1-1 0,1 1 0,0 0 0,1 0 0,-1 0 0,9-9 0,7-6 0,41-34 0,-48 45 0,-11 9 0,0 0 0,0 1 0,1-1 0,-1 0 0,1 1 0,3-2 0,-6 3 0,0 0 0,0 0 0,0 0 0,0 0 0,0 0 0,0 0 0,0 0 0,1 0 0,-1 0 0,0 0 0,0 0 0,0 0 0,0 0 0,0 0 0,0 0 0,0 0 0,0 0 0,1 0 0,-1 0 0,0 0 0,0 0 0,0 0 0,0 0 0,0 0 0,0 0 0,0 0 0,0 0 0,0 0 0,0 0 0,1 0 0,-1 0 0,0 0 0,0 0 0,0 1 0,0-1 0,0 0 0,0 0 0,0 0 0,0 0 0,0 0 0,0 0 0,0 0 0,0 0 0,0 0 0,0 1 0,0-1 0,0 0 0,0 0 0,0 0 0,0 0 0,0 0 0,-5 13 0,-4-1 0,-1 1 0,0-2 0,0 1 0,-20 16 0,15-15 0,1 0 0,-16 22 0,26-31 0,0 0 0,0 0 0,0 0 0,-1-1 0,1 0 0,-1 0 0,0 0 0,1 0 0,-11 3 0,10-4 0,0 1 0,0-1 0,0 1 0,0 0 0,0 1 0,0-1 0,1 1 0,-8 7 0,-63 71 0,-11 15 0,78-87 0,1 1 0,1-1 0,-8 16 0,10-19 0,0 0 0,0 0 0,-9 10 0,-9 14 0,2-2 0,13-18 0,1-1 0,-8 15 0,9-15 0,-1-1 0,0 0 0,-1-1 0,0 1 0,0-1 0,-1-1 0,-13 11 0,-7 8 0,-91 102 0,102-110 0,-1-1 0,-22 15 0,29-24 0,1 2 0,0-1 0,0 1 0,1 0 0,-12 19 0,-33 61 0,50-83 28,0-1-1,-1 0 0,-7 8 0,-3 4-1501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6:17.0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214 867 24575,'-37'10'0,"-37"10"0,64-17 0,0 1 0,0 0 0,1 1 0,-18 12 0,24-15 0,0 1 0,0 0 0,0 0 0,0 0 0,0 0 0,1 1 0,0-1 0,-1 1 0,1-1 0,1 1 0,-1 0 0,0 0 0,-1 7 0,3-10 0,-1 1 0,1-1 0,0 1 0,0-1 0,0 1 0,0-1 0,0 1 0,0-1 0,0 1 0,1-1 0,-1 1 0,0-1 0,1 1 0,-1-1 0,1 1 0,0-1 0,-1 0 0,1 1 0,0-1 0,0 0 0,0 0 0,0 1 0,0-1 0,0 0 0,0 0 0,0 0 0,0 0 0,1 0 0,-1-1 0,0 1 0,1 0 0,-1-1 0,0 1 0,1 0 0,-1-1 0,1 0 0,-1 1 0,4-1 0,0 1 0,-1 0 0,1-1 0,0 1 0,0-1 0,0 0 0,0-1 0,0 1 0,0-1 0,0 0 0,0 0 0,5-2 0,-7 1 0,0 1 0,1-1 0,-1 0 0,0 0 0,0 0 0,0 0 0,0-1 0,-1 1 0,1-1 0,-1 1 0,1-1 0,-1 0 0,0 0 0,0 0 0,2-5 0,15-32 0,34-63 0,-46 92 0,1-1 0,1 1 0,0 0 0,0 0 0,1 1 0,13-10 0,49-45 0,-47 41 0,39-29 0,-51 42 0,1-1 0,-2 0 0,17-21 0,-4 5 0,0-5 0,-25 33 0,0 0 0,0 0 0,0 0 0,0 0 0,0 0 0,0 0 0,0 0 0,-1 0 0,1 0 0,0 0 0,0 0 0,0 0 0,0 0 0,0 0 0,0 0 0,0 0 0,0 0 0,-1 0 0,1 0 0,0 0 0,0 0 0,0-1 0,0 1 0,0 0 0,0 0 0,0 0 0,0 0 0,0 0 0,0 0 0,0 0 0,0 0 0,-1 0 0,1 0 0,0-1 0,0 1 0,0 0 0,0 0 0,0 0 0,0 0 0,0 0 0,0 0 0,0 0 0,0 0 0,0-1 0,0 1 0,0 0 0,0 0 0,0 0 0,-14 8 0,8-4 0,-28 19 0,0 1 0,2 2 0,1 1 0,-45 50 0,42-49 0,29-24 0,0-1 0,0 1 0,0 0 0,0 0 0,1 0 0,0 1 0,0 0 0,0 0 0,0 0 0,-3 6 0,7-10 0,0-1 0,0 1 0,-1 0 0,1 0 0,0-1 0,0 1 0,0 0 0,-1 0 0,1 0 0,0-1 0,0 1 0,0 0 0,0 0 0,1 0 0,-1-1 0,0 1 0,0 0 0,0 0 0,1-1 0,-1 1 0,0 0 0,1 0 0,-1-1 0,1 1 0,-1 0 0,1 0 0,1 0 0,-1 0 0,0 0 0,1 0 0,-1 0 0,1 0 0,0-1 0,-1 1 0,1-1 0,-1 1 0,1-1 0,3 1 0,2 0 0,0 0 0,0-1 0,0 0 0,14-2 0,-12 0 0,-1 0 0,1 0 0,-1-1 0,1 0 0,-1-1 0,0 0 0,0 0 0,-1 0 0,1-1 0,-1 0 0,0-1 0,11-11 0,23-22 0,9-12 0,34-50 0,-72 89 0,11-12 0,-1-2 0,37-54 0,-51 68 0,0 1 0,1 1 0,1 0 0,0 0 0,0 1 0,14-10 0,-7 5 0,21-16 0,-23 19 0,0 0 0,0-2 0,-1 0 0,22-27 0,-9 5 0,-15 20 0,-1-1 0,15-25 0,-23 34 0,1 1 0,-1 0 0,1 0 0,0 0 0,7-8 0,-8 12 0,-1 0 0,1 0 0,0 0 0,-1 1 0,1-1 0,0 1 0,0-1 0,0 1 0,0 0 0,0 0 0,0 1 0,0-1 0,0 0 0,6 1 0,114 1 0,-45 1 0,-51-3 0,-12 1 0,0 0 0,19 2 0,-33-2 0,1 0 0,0 1 0,0-1 0,-1 1 0,1-1 0,0 1 0,0 0 0,-1 0 0,1 0 0,-1 0 0,1 0 0,-1 0 0,1 0 0,-1 0 0,0 0 0,0 1 0,1-1 0,-1 1 0,0-1 0,0 1 0,0-1 0,0 1 0,-1 0 0,1-1 0,0 1 0,-1 0 0,1-1 0,-1 1 0,0 0 0,1 0 0,-1 3 0,0-3 0,0 1 0,0 0 0,-1-1 0,1 1 0,-1 0 0,1-1 0,-1 1 0,0 0 0,0-1 0,0 1 0,0-1 0,-1 1 0,1-1 0,0 0 0,-1 0 0,0 0 0,0 0 0,0 0 0,1 0 0,-5 3 0,-3 0 0,-1 0 0,0 0 0,-12 3 0,-4 3 0,11-5 0,0-1 0,0 0 0,0-1 0,-1-1 0,-27 3 0,-78-5 0,85-2 0,36 1-73,-8 1 275,8-1-224,1 1-431,-1-1 430,0 0 1,0 0-1,0 0 0,0 0 1,0 0-1,0 0 0,0 0 1,0 0-1,0 0 1,0 0-1,0 1 0,0-1 1,0 0-1,0 0 0,0 0 1,-2 0-431,2 0 430,0 0 0,0 0 1,0 0-1,0 0 1,0 0-1,0 0 0,0 0 1,0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6:43.7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182 331 24575,'29'-1'0,"1"-1"0,-1-1 0,0-2 0,0 0 0,35-13 0,80-32 0,-98 40 0,-35 8 0,-1 0 0,0 0 0,1-1 0,10-5 0,-5 1 0,81-36 0,-79 38 0,0 1 0,0 1 0,0 0 0,1 1 0,-1 1 0,1 1 0,-1 0 0,32 6 0,-41-5 0,-1 1 0,1 1 0,-1-1 0,0 2 0,0-1 0,10 6 0,42 32 0,-43-29 0,0 0 0,28 13 0,-40-23 0,-1 1 0,1-1 0,-1 1 0,1-1 0,-1 1 0,0 1 0,5 4 0,-7-5 0,0 0 0,0 0 0,0 0 0,0 0 0,-1 0 0,1 0 0,-1 0 0,0 1 0,0-1 0,0 0 0,0 1 0,0 3 0,-1-5 0,0 0 0,1 0 0,-1 0 0,0 0 0,0 1 0,0-1 0,0 0 0,-1 0 0,1 0 0,-1 0 0,1 0 0,-1 0 0,0 0 0,0 0 0,1 0 0,-2 0 0,1 0 0,0 0 0,-2 2 0,1-2 0,-1 0 0,1-1 0,-1 1 0,0 0 0,0-1 0,0 1 0,1-1 0,-2 0 0,1 0 0,0 0 0,0 0 0,-5 0 0,-42 5 0,-1-2 0,-90-6 0,63 0 0,56 2 0,-172-10 0,143 5 0,0 2 0,-67 5 0,106-1 0,0 1 0,-1 1 0,1 0 0,0 0 0,0 1 0,1 1 0,-1 0 0,-19 12 0,-4 5 0,-41 36 0,76-58 0,-14 11 0,-9 7 0,-37 38 0,49-44 0,0-1 0,-19 15 0,27-23 0,0 0 0,0 0 0,0 0 0,0 0 0,-2 4 0,4-7 0,1 0 0,-1 1 0,1 0 0,0-1 0,0 1 0,-1-1 0,1 1 0,0-1 0,0 1 0,0 0 0,0-1 0,-1 1 0,1-1 0,0 1 0,0 0 0,0-1 0,0 1 0,1 0 0,-1 0 0,0-1 0,1 0 0,-1 1 0,0-1 0,1 1 0,-1-1 0,1 0 0,-1 1 0,1-1 0,-1 0 0,0 1 0,1-1 0,0 0 0,-1 0 0,1 0 0,-1 1 0,1-1 0,-1 0 0,1 0 0,-1 0 0,1 0 0,-1 0 0,1 0 0,0 0 0,8 0 0,0 0 0,-1-1 0,1 0 0,-1-1 0,0 0 0,12-4 0,54-23 0,-34 12 0,152-55 0,-140 55 0,95-17 0,-83 28 0,-49 6 0,1-1 0,-1-1 0,29-7 0,-23 3 0,61-17 0,-72 20 0,-9 1 0,-18-2 0,-87-5 0,-143 6 0,139 4 0,80 0 0,-31 6 0,-13 1 0,66-8 0,-72 0 0,77 0 0,0 0 0,0 0 0,0 0 0,0 0 0,0-1 0,0 1 0,0 0 0,0-1 0,0 1 0,0 0 0,0-1 0,0 1 0,0-1 0,0 1 0,0-1 0,-1-1 0,2 1 0,0 1 0,-1-1 0,1 1 0,0-1 0,0 1 0,-1-1 0,1 0 0,0 1 0,0-1 0,0 0 0,0 1 0,0-1 0,0 1 0,0-1 0,0 0 0,0 1 0,0-1 0,0 0 0,0 1 0,1-2 0,0-1 0,1 0 0,0 0 0,0-1 0,0 1 0,0 1 0,0-1 0,0 0 0,5-4 0,24-20 0,1 2 0,1 1 0,1 2 0,1 1 0,1 1 0,40-15 0,-66 32 0,0-1 0,1 2 0,-1-1 0,0 1 0,14 0 0,51 2 0,-54 1 0,-11 0 0,0 1 0,0 0 0,0 0 0,18 8 0,-18-6 0,0-1 0,0 0 0,1-1 0,19 3 0,26-5 0,-39-1 0,-1 1 0,0 0 0,1 1 0,-1 1 0,31 8 0,79 26 0,-112-31 0,-1-2 0,2 0 0,-1 0 0,0-1 0,0-1 0,1-1 0,-1 0 0,1 0 0,-1-2 0,21-3 0,-13-1 0,0-1 0,0-1 0,-1 0 0,0-2 0,34-20 0,-48 27 0,-5 2 0,0 0 0,0 0 0,0 0 0,0 0 0,0-1 0,0 1 0,0 0 0,0-1 0,0 0 0,3-3 0,-6 5 0,0 0 0,0-1 0,0 1 0,0 0 0,0 0 0,0 0 0,0-1 0,1 1 0,-1 0 0,0 0 0,0 0 0,0 0 0,0 1 0,0-1 0,0 0 0,-1 1 0,0-1 0,-46 7 0,-26 5 0,-86 1 0,140-12 0,1 2 0,-1 0 0,-20 6 0,16-4 0,-27 4 0,28-5 0,-1 1 0,1 1 0,0 1 0,-38 18 0,56-23 0,-41 17 0,-70 33 0,92-40 0,-1-1 0,0-1 0,-1-1 0,-47 10 0,-16 7 0,77-22 0,0 0 0,0 2 0,1-1 0,0 2 0,0-1 0,-12 11 0,52-44 0,365-265 0,-357 267 0,2 2 0,46-20 0,-64 34 0,0 1 0,0 2 0,0 0 0,1 1 0,0 1 0,29-2 0,145 9 0,-72 2 0,-54-6 0,52 2 0,-103 2 0,0 0 0,0 1 0,0 1 0,31 12 0,-19-4 0,178 61 0,-182-69 0,1-1 0,0-2 0,-1 0 0,49-4 0,-15 0 0,22 1 0,121-16 0,-174 12 0,0-1 0,-1-1 0,0-1 0,-1-2 0,0-1 0,0-1 0,40-26 0,96-53 0,-160 89 0,-1 0 0,0 1 0,0-1 0,0 1 0,1 0 0,-1 0 0,0 0 0,0 0 0,5 0 0,-22 13 0,-44 29 0,-86 43 0,115-70 0,-1 0 0,0-3 0,-1 0 0,0-2 0,-44 7 0,14-6 0,0 2 0,-91 31 0,-106 41 0,203-67 0,28-7 0,-34 18 0,38-17 0,0-1 0,-32 10 0,39-15 0,11-1 0,5-3 0,0-1 0,0 0 0,0 0 0,1 0 0,-1 0 0,0 1 0,0-1 0,0 0 0,0 0 0,0 0 0,0 0 0,0 1 0,0-1 0,1 0 0,-1 0 0,0 0 0,0 0 0,0 0 0,0 0 0,1 0 0,-1 1 0,0-1 0,0 0 0,0 0 0,0 0 0,1 0 0,-1 0 0,0 0 0,0 0 0,0 0 0,1 0 0,-1 0 0,0 0 0,19 3 0,1-1 0,-1-1 0,35-2 0,-13 0 0,184-12 0,-1-16 0,111-10 0,-280 37 0,-55 2 0,0 0 0,0 0 0,0 0 0,0-1 0,0 1 0,0 0 0,-1 0 0,1 0 0,0 0 0,0 0 0,0 0 0,0 0 0,0 0 0,0 0 0,0 0 0,0-1 0,0 1 0,0 0 0,0 0 0,0 0 0,0 0 0,0 0 0,0 0 0,0 0 0,0-1 0,0 1 0,0 0 0,0 0 0,0 0 0,0 0 0,0 0 0,0 0 0,0 0 0,0-1 0,0 1 0,0 0 0,0 0 0,0 0 0,0 0 0,0 0 0,0 0 0,0 0 0,1 0 0,-1 0 0,0-1 0,0 1 0,0 0 0,0 0 0,0 0 0,0 0 0,0 0 0,0 0 0,0 0 0,1 0 0,-1 0 0,0 0 0,0 0 0,0 0 0,0 0 0,-11-6 0,-25-9 0,0 1 0,-1 2 0,0 2 0,-73-11 0,36 14 0,-122 3 0,162 4 0,10 0 0,-1 1 0,1 1 0,-44 9 0,54-7 0,-20 5 0,1 0 0,-62 5 0,87-15 0,17-8 0,13-4 0,1 1 0,45-19 0,59-11 0,-86 28 0,0 1 0,180-56 0,4 17 0,-219 51 0,5-1 0,0 1 0,1 0 0,20 0 0,-70 5 0,-18-3 0,1 3 0,-1 2 0,-85 22 0,97-17 0,17-4 0,0 0 0,0 2 0,-27 13 0,52-20 0,-1-1 0,1 0 0,0 1 0,0 0 0,0-1 0,0 1 0,0 0 0,0 0 0,0 0 0,1 1 0,-1-1 0,1 0 0,-1 0 0,1 1 0,0-1 0,0 1 0,0-1 0,0 1 0,1 0 0,-1-1 0,1 1 0,-1 0 0,1-1 0,0 1 0,0 0 0,0 0 0,0-1 0,1 1 0,1 5 0,0 0 0,0 0 0,1-1 0,0 1 0,0-1 0,1 1 0,0-1 0,0 0 0,10 11 0,-2-5 0,1-1 0,0 0 0,0-1 0,1 0 0,1-2 0,0 1 0,0-2 0,1 0 0,0-1 0,26 8 0,-4-4 0,-1-2 0,1-1 0,67 4 0,-95-11 0,6 0 0,27-1 0,-37-1 0,-9-2 0,-11 0 0,-42-4 0,-111 0 0,125 7 0,-143 9 0,149-4 0,1 1 0,1 2 0,-42 14 0,-92 47 0,110-44 0,45-21 0,1 0 0,-1 0 0,-14 1 0,24-5 0,8-4 0,19-8 0,-14 8 0,272-118 0,-195 86 0,244-85 0,-84 57 0,-32 10 0,-212 53 0,5-1 0,-1 0 0,1 0 0,12 0 0,-19 2 0,0 0 0,-1 0 0,1 0 0,0 0 0,0 0 0,0 0 0,0 0 0,0 0 0,0 0 0,-1 1 0,1-1 0,0 0 0,0 1 0,0-1 0,-1 1 0,1-1 0,1 1 0,-2 0 0,0 0 0,1-1 0,-1 1 0,0 0 0,0-1 0,0 1 0,1 0 0,-1 0 0,0-1 0,0 1 0,0 0 0,0 0 0,0-1 0,0 1 0,0 0 0,-1-1 0,1 1 0,0 0 0,0 0 0,0-1 0,-1 1 0,1 0 0,0-1 0,-2 2 0,1 1 0,-1-1 0,0 1 0,0-1 0,0 0 0,0 0 0,0 0 0,-1 0 0,1 0 0,-1 0 0,1 0 0,-4 1 0,-1 1 0,-29 18 0,-2-1 0,0-3 0,-2-1 0,0-1 0,0-3 0,-1-1 0,-1-2 0,0-2 0,-1-1 0,-62 0 0,-52-8 0,50-2 0,102 3 0,0 0 0,0-1 0,0 0 0,0 0 0,0 0 0,0-1 0,0 1 0,0-1 0,1-1 0,-1 1 0,-6-5 0,1 0 0,1-1 0,-1 0 0,-12-16 0,19 21 0,0-1 0,0 0 0,1 0 0,0 0 0,-1-1 0,2 1 0,-1 0 0,0-1 0,1 1 0,0-1 0,0 0 0,-1-6 0,1-2 0,1-1 0,3-27 0,-3 35 0,2 1 0,-1-1 0,1 0 0,0 0 0,0 1 0,0-1 0,1 1 0,0-1 0,0 1 0,1 0 0,-1 0 0,1 1 0,0-1 0,0 1 0,1 0 0,-1 0 0,1 0 0,0 0 0,0 1 0,7-4 0,-1 1 0,0 1 0,0 1 0,1 0 0,-1 0 0,1 1 0,0 0 0,-1 1 0,1 1 0,16-1 0,306 5 0,-334-3 0,11 0 0,0 0 0,0 1 0,0 0 0,18 4 0,-26-4 0,0 0 0,-1 0 0,0 0 0,1 0 0,-1 0 0,1 0 0,-1 1 0,0-1 0,0 1 0,0 0 0,0 0 0,0 0 0,0 0 0,0 0 0,-1 0 0,1 0 0,-1 0 0,0 1 0,1-1 0,-1 0 0,0 1 0,0-1 0,-1 1 0,2 4 0,0 10 0,-1 0 0,-1-1 0,0 1 0,-1 0 0,-1 0 0,0 0 0,-2 0 0,-8 27 0,10-36 0,0-1 0,-1 0 0,1 0 0,-1 0 0,-1-1 0,1 1 0,-1-1 0,0 0 0,-1 0 0,0 0 0,1 0 0,-2-1 0,1 0 0,-12 9 0,-41 19 0,-110 43 0,155-70 0,0 1 0,-22 15 0,23-13 0,-29 15 0,30-19 0,0 0 0,-1-1 0,0 0 0,1-1 0,-1 0 0,0-1 0,-1-1 0,1 1 0,0-2 0,0 0 0,-21-3 0,32 4 0,0-2 0,0 1 0,1 0 0,-1 0 0,0 0 0,0 0 0,1 0 0,-1-1 0,0 1 0,1 0 0,-1 0 0,0-1 0,1 1 0,-1-1 0,1 1 0,-1-1 0,0 1 0,1-1 0,-1 1 0,1-1 0,-1 1 0,1-1 0,0 1 0,-1-1 0,1 0 0,-1-1 0,1 1 0,0 0 0,0 0 0,0 0 0,1 0 0,-1 0 0,0 0 0,0 0 0,1 0 0,-1 0 0,1 0 0,-1 0 0,1 0 0,-1 0 0,1 0 0,1-1 0,3-4 0,1 0 0,0 1 0,11-9 0,-4 5 0,0 1 0,1 0 0,0 1 0,0 1 0,0 0 0,1 1 0,16-3 0,-8 3 0,0 1 0,1 2 0,-1 0 0,26 2 0,364 3 0,-247-4 0,-144 1 0,-1-2 0,1 0 0,0-2 0,-1 0 0,35-12 0,313-135 0,-356 145 0,6-3 0,0 0 0,0-1 0,20-15 0,-32 20 0,0 1 0,-1 0 0,1 1 0,1-1 0,-1 1 0,0 1 0,1-1 0,-1 1 0,11-1 0,-4 1 0,1 1 0,-1 0 0,1 2 0,15 1 0,-28-2 0,-1 0 0,1 0 0,-1 0 0,1 1 0,-1-1 0,1 1 0,-1-1 0,1 1 0,-1-1 0,1 1 0,-1 0 0,0 0 0,1 0 0,1 2 0,-3-3 0,0 0 0,1 0 0,-1 1 0,0-1 0,0 0 0,0 1 0,0-1 0,0 0 0,0 1 0,1-1 0,-1 0 0,0 1 0,0-1 0,0 0 0,0 1 0,0-1 0,0 1 0,0-1 0,0 0 0,-1 1 0,1-1 0,0 0 0,0 1 0,0-1 0,0 0 0,-1 2 0,0-1 0,0 0 0,1-1 0,-1 1 0,0 0 0,0 0 0,0 0 0,0 0 0,0-1 0,-2 2 0,-19 8 0,1-2 0,-1 0 0,-1-1 0,-27 4 0,45-10 0,-67 13 0,-142 8 0,-74-19 0,166-4 0,88 2 0,-33 7 0,-32 0 0,93-8 0,-1 1 0,1-1 0,-9 2 0,11 0 0,7 0 0,10-1 0,22-5 0,0-2 0,0-1 0,48-18 0,-56 17 0,202-72 0,-5 1 0,-172 63 0,2 3 0,71-8 0,-18 14 0,110 8 0,-214-1 0,2 0 0,0 0 0,-1 0 0,1 0 0,0 1 0,8 2 0,-12-2 0,0 0 0,0-1 0,1 1 0,-1 0 0,0-1 0,0 1 0,0 0 0,0 0 0,0 0 0,0 0 0,0 0 0,-1 0 0,1 0 0,0 0 0,-1 0 0,1 0 0,0 1 0,-1-1 0,1 0 0,-1 0 0,0 1 0,1-1 0,-1 0 0,0 0 0,0 3 0,0 0 0,0-1 0,0 1 0,-1 0 0,1-1 0,-1 1 0,0 0 0,0-1 0,-1 1 0,1-1 0,-1 0 0,1 1 0,-1-1 0,0 0 0,0 0 0,-1 0 0,1 0 0,-1 0 0,1-1 0,-1 1 0,-5 3 0,-6 4 0,-1 0 0,0-1 0,-18 8 0,21-11 0,-43 20 0,-1-3 0,-115 32 0,-124 6 0,262-56 0,-7 1 0,-72 22 0,81-19 0,0-2 0,-43 6 0,48-10 0,0 1 0,1 2 0,-1 0 0,-31 13 0,-18 10 0,34-15 0,35-10 0,12-2 0,16-2 0,173-27 0,0-17 0,-18 4 0,-40 11 0,67-14 0,-160 38 0,1 1 0,84 5 0,-48 1 0,-80-2 0,9 0 0,0 0 0,15 3 0,-25-3 0,0 0 0,0 0 0,1 0 0,-1 0 0,0 0 0,0 0 0,1 0 0,-1 0 0,0 0 0,0 0 0,0 0 0,1 0 0,-1 1 0,0-1 0,0 0 0,1 0 0,-1 0 0,0 0 0,0 0 0,0 1 0,1-1 0,-1 0 0,0 0 0,0 0 0,0 1 0,0-1 0,0 0 0,1 0 0,-1 0 0,0 1 0,-6 4 0,-14 2 0,-47 8 0,0-2 0,-95 5 0,147-18 0,-219 16 0,232-16 0,-29 4 0,0 0 0,1 2 0,-52 18 0,57-14 0,-16 6 0,-51 14 0,27-11 0,42-12 0,1 0 0,-1-2 0,-1 0 0,-46 3 0,125-11 0,70-10 0,-3-1 0,127 10 0,-171 4 0,-51-1 0,0-2 0,39-9 0,1 0 0,51-1 0,178 5 0,-276 9 0,33 6 0,12 1 0,-44-7 0,4 1 0,0-2 0,-1 0 0,32-5 0,-53 4 0,-1 0 0,1 1 0,-1-1 0,1-1 0,-1 1 0,1 0 0,-1 0 0,0-1 0,1 1 0,-1-1 0,0 0 0,0 0 0,2-3 0,0 1 0,-1-1 0,0 1 0,0-1 0,0 0 0,-1 0 0,3-6 0,-1-3 0,0 1 0,-1-1 0,-1 0 0,2-20 0,-3 28 0,-1 0 0,0 0 0,0 0 0,-1 0 0,0 0 0,0 0 0,0 0 0,-4-10 0,4 14 0,0-1 0,-1 1 0,1 0 0,-1 0 0,1-1 0,-1 1 0,0 0 0,0 0 0,0 0 0,0 1 0,0-1 0,0 0 0,-1 1 0,1-1 0,-1 1 0,1 0 0,-1 0 0,1 0 0,-1 0 0,1 0 0,-4 0 0,-16-4 0,-27-11 0,30 9 0,0 1 0,-20-4 0,-19 1 0,0 2 0,-72 1 0,106 6 0,11 0 0,-1 0 0,-13 2 0,23-2 0,0 1 0,0 0 0,0 0 0,0 1 0,0-1 0,0 1 0,0 0 0,1 0 0,-1 0 0,-6 5 0,-6 7 0,-2 2 0,0-1 0,0-1 0,-37 20 0,-2-8 0,-1-2 0,-2-3 0,0-2 0,0-3 0,-103 13 0,21-22 0,97-7 0,-60 8 0,-5 0 0,103-6 0,0 0 0,-1 0 0,1 1 0,-8 4 0,-12 4 0,19-7 0,-1 0 0,1 0 0,-8 6 0,-4 2 0,5-3 0,0 1 0,0 0 0,1 2 0,0-1 0,-14 17 0,23-23 0,-1 0 0,1 0 0,-1-1 0,-1 0 0,1 0 0,0 0 0,-12 4 0,13-6 0,1 0 0,-1 0 0,1-1 0,-1 0 0,1 0 0,-1 0 0,0-1 0,1 0 0,-1 0 0,0 0 0,1 0 0,-1-1 0,-5 0 0,9 0 0,0 1 0,0 0 0,0 0 0,0-1 0,1 1 0,-1-1 0,0 1 0,0-1 0,1 1 0,-1-1 0,0 1 0,0-1 0,1 1 0,-1-1 0,1 0 0,-1 0 0,0 1 0,1-1 0,-1 0 0,1 0 0,0 0 0,-1-1 0,1 1 0,-1-1 0,1 1 0,0-1 0,0 1 0,1-1 0,-1 1 0,0 0 0,0-1 0,1 1 0,-1-1 0,1 1 0,-1 0 0,2-2 0,1-3 0,1 0 0,0 0 0,1 0 0,8-9 0,10-7 0,1 2 0,0 0 0,2 2 0,0 0 0,1 2 0,44-20 0,135-44 0,19 2 0,194-56 0,-410 131 0,3 0 0,0 0 0,0-1 0,0-1 0,-1 0 0,0 0 0,0-2 0,12-7 0,-14 5 0,1 2 0,0 0 0,1 0 0,0 0 0,0 2 0,0-1 0,1 1 0,-1 1 0,1 0 0,0 1 0,1 0 0,-1 1 0,0 0 0,21 0 0,30 2 0,107 2 0,-167-2 0,-1 0 0,0 1 0,0-1 0,0 0 0,0 1 0,0 0 0,0-1 0,0 1 0,0 0 0,0 0 0,-1 0 0,1 0 0,0 1 0,0-1 0,-1 0 0,1 1 0,-1-1 0,1 1 0,-1 0 0,0-1 0,0 1 0,0 0 0,1 0 0,-2 0 0,1-1 0,0 1 0,0 0 0,-1 0 0,1 1 0,-1-1 0,1 2 0,0 3 0,-1-1 0,0 0 0,0 0 0,0 0 0,-1 1 0,1-1 0,-2 0 0,1 0 0,-4 10 0,-2-1 0,0 0 0,-1 0 0,-1-1 0,0-1 0,-1 0 0,0 0 0,-1 0 0,0-2 0,-1 1 0,-1-1 0,-19 13 0,-1-3 0,0-1 0,-1-2 0,-64 24 0,43-18 0,32-14 0,-35 12 0,33-13 0,19-6 0,19-4 0,19-6 0,165-31 0,6 15 0,-142 21 0,41-3 0,-89 3 0,0 0 0,0-1 0,0 0 0,-1-1 0,22-10 0,28-15 0,2 2 0,106-30 0,-147 52 0,1 1 0,38-1 0,-38 4 0,0-1 0,38-8 0,-24 2 0,-1 3 0,1 1 0,63 1 0,16-1 0,22-14 0,0-1 0,-111 17 0,0 1 0,55 6 0,-54-2 0,1 2 0,-1 1 0,-1 2 0,45 16 0,-38-9 0,1-1 0,59 13 0,-44-14 0,-33-7 0,1-2 0,-1 0 0,1 0 0,0-2 0,23 0 0,-40-2 0,0-1 0,0 1 0,0 0 0,0-1 0,0 0 0,0 1 0,0-1 0,0 0 0,-1 0 0,1 0 0,0 0 0,0 0 0,-1-1 0,1 1 0,-1 0 0,1-1 0,-1 0 0,1 1 0,-1-1 0,0 0 0,0 1 0,0-1 0,0 0 0,0 0 0,0 0 0,-1 0 0,1 0 0,-1 0 0,1 0 0,-1-2 0,1 1 0,-1 0 0,1 0 0,-1 0 0,0 0 0,0 0 0,-1 0 0,1 0 0,-1 0 0,1 1 0,-1-1 0,0 0 0,0 0 0,0 0 0,0 1 0,-1-1 0,1 1 0,-1-1 0,1 1 0,-1-1 0,0 1 0,-3-3 0,-2 0 0,0 1 0,0 0 0,0 0 0,-1 0 0,0 1 0,0 0 0,1 1 0,-2 0 0,1 0 0,-9 0 0,-16-2 0,-38 2 0,59 1 0,10 1 0,-93 2 0,78-1 0,1 1 0,-1 1 0,-25 7 0,14-2 0,1 2 0,0 0 0,1 2 0,-34 21 0,29-14 0,15-9 0,0 0 0,0 1 0,-25 24 0,17-13 0,17-16 0,0 0 0,0 1 0,-9 12 0,15-17 0,-1 0 0,1 0 0,-1 0 0,1 0 0,0 0 0,0 0 0,0 0 0,0 0 0,-2 5 0,3-6 0,0-1 0,1 0 0,-1 1 0,0-1 0,0 0 0,0 1 0,0-1 0,0 0 0,0 1 0,0-1 0,0 0 0,0 0 0,1 1 0,-1-1 0,0 0 0,0 1 0,0-1 0,1 0 0,-1 0 0,0 1 0,0-1 0,1 0 0,-1 0 0,0 0 0,1 1 0,16 2 0,125-8 0,-57 1 0,98-5 0,94-2 0,-249 10 0,-19 0 0,1 1 0,-1 0 0,1 0 0,-1 1 0,18 4 0,-26-5 0,0 1 0,0-1 0,0 1 0,0-1 0,0 1 0,0-1 0,0 1 0,0 0 0,0 0 0,0-1 0,0 1 0,0 0 0,0 0 0,-1 0 0,1 0 0,0 0 0,-1 0 0,1 0 0,0 0 0,-1 1 0,0-1 0,1 0 0,-1 0 0,0 0 0,1 0 0,-1 1 0,0-1 0,0 0 0,0 0 0,0 0 0,0 1 0,0-1 0,-1 0 0,1 0 0,0 0 0,-1 1 0,1-1 0,-1 0 0,0 1 0,0 2 0,-1 0 0,0 0 0,0 0 0,0-1 0,-1 1 0,1-1 0,-1 1 0,0-1 0,0 0 0,-3 3 0,-2-1 0,-1-1 0,1 0 0,-1 0 0,0-1 0,0 0 0,-1 0 0,1-1 0,-15 1 0,-20 6 0,-18 9 0,-104 28 0,156-44 0,0 2 0,-11 4 0,12-4 0,1 0 0,-1-1 0,-11 2 0,8-2 0,-1 1 0,-12 4 0,16-4 0,-1 0 0,0-1 0,0 0 0,-11 1 0,10-5 0,11 0 0,-1 1 0,1 0 0,0 0 0,0 0 0,0 0 0,0 0 0,0 0 0,0-1 0,0 1 0,0 0 0,0 0 0,0 0 0,0 0 0,0 0 0,0-1 0,0 1 0,0 0 0,0 0 0,0 0 0,0 0 0,0 0 0,0-1 0,0 1 0,0 0 0,0 0 0,0 0 0,0 0 0,0 0 0,0-1 0,0 1 0,0 0 0,0 0 0,0 0 0,0 0 0,0 0 0,1 0 0,-1-1 0,2-1 0,0 0 0,0 0 0,0 0 0,1 0 0,-1 0 0,4-1 0,43-24 0,2 3 0,0 1 0,2 3 0,0 2 0,1 3 0,60-9 0,-85 17 0,-29 7 0,1 0 0,-1 0 0,1 0 0,-1 0 0,1 0 0,-1 0 0,0 0 0,1 0 0,-1-1 0,1 1 0,-1 0 0,0 0 0,1 0 0,-1-1 0,0 1 0,1 0 0,-1 0 0,0-1 0,1 1 0,-1 0 0,0-1 0,1 1 0,-1 0 0,0-1 0,0 1 0,1-1 0,-2 0 0,1 1 0,-1-1 0,1 0 0,-1 1 0,1-1 0,-1 1 0,1-1 0,-1 1 0,0-1 0,1 1 0,-1-1 0,0 1 0,0 0 0,-1-1 0,-42-17 0,-2 2 0,-76-17 0,60 17 0,-1 0 0,-2 2 0,0 3 0,0 2 0,-115 1 0,153 8 0,17 0 0,-1 0 0,1 0 0,0 1 0,-18 4 0,28-5 0,0 0 0,-1 0 0,1 0 0,0 0 0,0 0 0,-1 0 0,1 0 0,0 0 0,0 0 0,-1 0 0,1 1 0,0-1 0,0 0 0,0 0 0,-1 0 0,1 0 0,0 1 0,0-1 0,0 0 0,0 0 0,0 0 0,-1 1 0,1-1 0,0 0 0,0 0 0,0 1 0,0-1 0,0 0 0,0 0 0,0 1 0,0-1 0,0 0 0,0 0 0,0 1 0,0-1 0,0 0 0,0 0 0,0 1 0,0-1 0,0 0 0,0 0 0,0 1 0,0-1 0,0 0 0,0 0 0,1 1 0,-1-1 0,0 0 0,0 0 0,0 0 0,0 1 0,1-1 0,-1 0 0,0 0 0,0 0 0,0 0 0,1 0 0,-1 1 0,0-1 0,0 0 0,0 0 0,1 0 0,-1 0 0,19 11 0,2-3 0,0-2 0,0 0 0,1-1 0,0-1 0,22 1 0,114 1 0,-137-6 0,34-1 0,-66-3 0,1 1 0,-14-3 0,-371-47 0,168 39 0,8 0 0,108-3 0,66 9 0,-55-2 0,87 10 0,17 2 0,27 2 0,619 41-1521,-231-29 1237,-403-17 284,24 2 0,-38 0 0,1-1 0,-1 0 0,0 1 0,0-1 0,0 1 0,0 0 0,0 0 0,0 0 0,0 0 0,0 0 0,0 0 0,0 0 0,0 0 0,1 2 0,-3-2 15,1-1-1,-1 0 0,0 1 1,0-1-1,1 0 1,-1 1-1,0-1 1,0 1-1,0-1 0,1 0 1,-1 1-1,0-1 1,0 1-1,0-1 1,0 1-1,0-1 1,0 0-1,0 1 0,0-1 1,0 1-1,0-1 1,0 1-1,0-1 1,0 0-1,0 1 1,-1-1-1,1 1 0,0-1 1,0 0-1,0 1 1,-1-1-1,1 1 1,0-1-1,0 0 0,-1 1 1,1-1-1,0 0 1,-1 0-1,1 1 1,0-1-1,-1 0 1,1 0-1,0 1 0,-1-1 1,1 0-1,-1 0 1,1 0-1,0 0 1,-1 0-1,0 1 0,-27 6 800,-59-1-695,-106-4 0,158-3-102,-255-7-17,-91-2 0,224 11 0,270-1 0,315 12 0,-421-11 0,4 0 0,1 0 0,-1 1 0,0 1 0,14 4 0,-18-2 0,-8-2 0,-13 3 0,-21-2 0,0-1 0,0-2 0,-58-5 0,53 2 0,-77-3 0,-175-30 0,268 29 0,0-2 0,0 0 0,1-1 0,0-2 0,1 0 0,0-2 0,1 0 0,0-1 0,-33-30 0,37 26 0,-20-25 0,23 26 0,0 1 0,-21-19 0,28 31 0,0 0 0,0 1 0,-8-4 0,11 5 0,19 16 0,22 15 0,-20-17 0,17 17 0,6 11 0,41 54 0,-77-88 0,0 0 0,0 1 0,-1 0 0,0-1 0,0 1 0,0 1 0,2 9 0,-5-16 0,0-1 0,0 1 0,0-1 0,0 1 0,0-1 0,0 1 0,0-1 0,0 1 0,0-1 0,0 1 0,0-1 0,0 1 0,0 0 0,0-1 0,-1 1 0,1-1 0,0 1 0,0-1 0,-1 0 0,1 1 0,0-1 0,0 1 0,-1-1 0,1 1 0,-1 0 0,0-1 0,0 1 0,-1 0 0,1-1 0,0 1 0,-1 0 0,1-1 0,0 0 0,-1 1 0,-2 0 0,-4-1 0,0 1 0,-15-2 0,16 1 0,-1 0 0,0-1 0,0 0 0,0 0 0,1 0 0,-1-1 0,0 0 0,1 0 0,-1-1 0,1 0 0,0-1 0,0 1 0,0-1 0,0 0 0,1-1 0,0 0 0,-6-6 0,-17-18 0,-41-56 0,7 8 0,53 63 0,-1 1 0,-7-17 0,11 19 0,0 0 0,0 1 0,-1 0 0,-17-18 0,25 27 0,-1 1 0,1 0 0,0-1 0,-1 1 0,1 0 0,0-1 0,-1 1 0,1 0 0,0-1 0,-1 1 0,1 0 0,0 0 0,-1 0 0,1-1 0,-1 1 0,1 0 0,-1 0 0,1 0 0,0 0 0,-1 0 0,1 0 0,-1 0 0,1 0 0,-1 0 0,1 0 0,0 0 0,-1 0 0,1 0 0,-1 0 0,1 0 0,-1 1 0,1-1 0,0 0 0,-1 0 0,1 0 0,-1 1 0,1-1 0,0 0 0,-1 0 0,1 1 0,0-1 0,-1 0 0,1 1 0,0-1 0,0 0 0,-1 1 0,1-1 0,0 1 0,0-1 0,0 0 0,-1 1 0,1-1 0,0 1 0,0-1 0,0 1 0,0-1 0,0 0 0,0 1 0,0 0 0,-1 5 0,0 0 0,0 0 0,1 9 0,0-11 0,2 211 0,-2-215 0,0 0 0,0 0 0,0 0 0,0 1 0,0-1 0,0 0 0,0 0 0,0 0 0,0 1 0,0-1 0,0 0 0,0 0 0,0 0 0,0 1 0,0-1 0,0 0 0,0 0 0,0 0 0,0 0 0,0 1 0,-1-1 0,1 0 0,0 0 0,0 0 0,0 0 0,0 1 0,0-1 0,-1 0 0,1 0 0,0 0 0,0 0 0,-1 0 0,-5-3 0,-10-16 0,10 12 0,-7-7 0,6 7 0,1 1 0,-8-12 0,5 6 0,0 0 0,-12-10 0,11 12 0,1-1 0,-10-14 0,11 14 0,5 9 0,6 6 0,9 8 0,0 0 0,0-1 0,1-1 0,0 0 0,26 15 0,-22-15 0,0 1 0,-1 1 0,23 21 0,-14-10 0,2-1 0,0-1 0,42 24 0,4 4 0,-48-30 0,-15-11 0,1 0 0,1 0 0,22 11 0,41 18 0,-42-21 0,44 18 0,-45-23 0,-12-3 0,0-1 0,0-1 0,1-1 0,0 0 0,39 2 0,169-7 0,-83-2 0,-128 2 0,0-2 0,0 0 0,25-7 0,53-19 0,-66 18 0,30-10 0,-33 9 0,1 2 0,54-10 0,277-37 0,-289 45 0,100-3 0,72 13 0,-164 2 0,-74-1 0,27 3 0,-31-4 0,1 2 0,-1-1 0,1 0 0,0 0 0,-1 0 0,1 0 0,-1 0 0,1 0 0,-1 1 0,1-1 0,-1 0 0,1 0 0,-1 1 0,1-1 0,-1 0 0,1 1 0,-1-1 0,1 1 0,-1-1 0,0 0 0,1 1 0,-1-1 0,0 1 0,1-1 0,-1 1 0,0-1 0,0 1 0,1-1 0,-1 1 0,0-1 0,0 1 0,0 0 0,0-1 0,0 1 0,0-1 0,0 1 0,0-1 0,0 1 0,0 0 0,0-1 0,0 1 0,-1 0 0,-4 9 0,0-1 0,-1-1 0,0 1 0,0-1 0,-1 0 0,-1-1 0,-11 11 0,8-7 0,-17 15 0,-44 47 0,61-62 0,0-1 0,0-1 0,-1 0 0,0-1 0,-21 12 0,2-2 0,-57 40 0,79-52 0,-1-1 0,-15 5 0,16-7 0,0 1 0,0 0 0,-13 9 0,-28 28 0,26-20 0,22-19 0,0 0 0,-1 0 0,0-1 0,1 1 0,-1 0 0,0-1 0,0 0 0,0 1 0,0-1 0,0 0 0,0-1 0,0 1 0,0 0 0,0-1 0,0 0 0,-1 0 0,1 0 0,0 0 0,0 0 0,0-1 0,0 1 0,-1-1 0,1 0 0,0 0 0,0 0 0,0 0 0,1-1 0,-1 1 0,-4-4 0,-6-4 0,1 0 0,1-2 0,0 1 0,-19-24 0,15 16 0,-17-19 0,2-2 0,-38-64 0,15 20 0,-12-22 0,62 100 0,1 0 0,-1 0 0,0 1 0,-1-1 0,1 1 0,-1 0 0,0 0 0,0 1 0,0-1 0,0 1 0,-1 0 0,1 0 0,-1 0 0,0 0 0,0 1 0,0 0 0,0 0 0,0 0 0,-1 1 0,1 0 0,0 0 0,-1 0 0,-10 0 0,-78 3 0,25 0 0,63-3 0,0 2 0,-1-1 0,1 1 0,0 0 0,0 0 0,-1 1 0,1-1 0,0 2 0,0-1 0,1 0 0,-1 1 0,1 0 0,-1 1 0,1-1 0,-7 7 0,6-7 0,1 1 0,-1-1 0,0 0 0,0 0 0,-1-1 0,1 0 0,0 0 0,-1 0 0,1-1 0,-1 0 0,-13 1 0,13-2 0,-1 1 0,0 0 0,0 0 0,1 1 0,-1 0 0,1 1 0,0-1 0,-8 5 0,10-4 0,1 1 0,0-1 0,0 1 0,0 0 0,-7 9 0,7-8 0,0 0 0,-1 0 0,-9 8 0,11-11 0,0 1 0,-1-1 0,1 1 0,-1 0 0,-5 6 0,9-8 0,-1-1 0,1 1 0,0-1 0,-1 1 0,1-1 0,0 1 0,0-1 0,-1 1 0,1-1 0,0 1 0,0 0 0,0-1 0,0 1 0,0-1 0,0 1 0,0-1 0,0 1 0,0 0 0,0 0 0,0 0 0,1-1 0,-1 1 0,1 0 0,-1-1 0,1 1 0,-1-1 0,1 1 0,-1-1 0,1 1 0,-1-1 0,1 1 0,0-1 0,-1 1 0,1-1 0,0 0 0,0 1 0,-1-1 0,2 0 0,4 2 0,-1-1 0,0 0 0,1-1 0,-1 1 0,0-1 0,1 0 0,-1 0 0,6-2 0,45-9 0,-51 10 0,168-54 0,-33 8 0,-105 38 0,102-25 0,-58 25 0,142 2 0,-214 7 0,23-1 0,1-2 0,34-8 0,39-3 0,-25 9 0,88 8 0,-165-3 0,0 0 0,0 0 0,0 0 0,0 1 0,0-1 0,0 1 0,0-1 0,-1 1 0,1 0 0,0 0 0,0 0 0,0 0 0,-1 0 0,1 0 0,0 0 0,-1 0 0,1 1 0,-1-1 0,0 1 0,1-1 0,-1 1 0,2 3 0,-1-1 0,-1 1 0,1-1 0,-1 1 0,0 0 0,0-1 0,-1 1 0,0 0 0,0 7 0,0 0 0,-2-1 0,1 1 0,-1-1 0,-1 0 0,0 0 0,-1 0 0,0 0 0,-1 0 0,0-1 0,0 0 0,-1 0 0,-1 0 0,1-1 0,-12 12 0,-1 0 0,-2-2 0,0 0 0,0-1 0,-45 26 0,55-37 0,0-2 0,-1 0 0,0 0 0,0-1 0,0 0 0,-21 3 0,-77 4 0,105-11 0,1 0 0,1 0 0,-1 0 0,0 0 0,0-1 0,1 0 0,-1 0 0,1 0 0,-1 0 0,1 0 0,-1-1 0,1 1 0,0-1 0,-1 0 0,1 0 0,0 0 0,0 0 0,1-1 0,-4-2 0,-3-6 0,-1-1 0,2 1 0,-11-18 0,1 1 0,2 5 0,-47-62 0,56 77 0,0 1 0,-1-1 0,0 1 0,0 0 0,0 1 0,-1 0 0,-16-8 0,-30-13 0,-19-8 0,63 31 0,0 1 0,1 0 0,-1 1 0,0 0 0,-18-1 0,-175 3 0,81 2 0,119-2 0,-45 0 0,-81-10 0,127 10 0,0-1 0,1 1 0,-1 0 0,0 0 0,0 0 0,1 0 0,-1 0 0,0 0 0,0 1 0,-3 1 0,5-2 0,-1 1 0,1 0 0,0 0 0,-1 0 0,1 0 0,0 0 0,0 0 0,0 0 0,0 0 0,0 1 0,0-1 0,0 0 0,1 1 0,-1-1 0,0 1 0,1-1 0,-1 0 0,1 1 0,-1-1 0,1 3 0,-2 3 0,2-1 0,-1 0 0,1 1 0,0-1 0,0 0 0,1 1 0,-1-1 0,2 0 0,-1 0 0,3 9 0,5 7 0,15 32 0,-19-45 0,-3-5 0,0 0 0,0 0 0,1 0 0,-1-1 0,1 1 0,0-1 0,0 0 0,0 0 0,0 0 0,1 0 0,-1 0 0,1-1 0,6 4 0,-3-3 0,-1-1 0,1 0 0,0 0 0,0 0 0,0-1 0,0 0 0,14 0 0,157-4 0,-37 1 0,-70 3 0,81-2 0,-81-7 0,10 0 0,-65 6 0,0 0 0,0-2 0,-1 1 0,26-10 0,-21 6 0,37-8 0,-47 14 0,0-1 0,0 0 0,-1-1 0,1 0 0,-1-1 0,1 0 0,-1 0 0,-1-1 0,14-9 0,0-1 0,-1 1 0,-1-1 0,-1 0 0,24-25 0,-40 37 8,-1 0 0,0 0 0,0 0 0,0 0 0,0-1 0,-1 1 0,1-1 0,-1 0 0,0 1-1,0-1 1,0 0 0,-1 1 0,1-6 0,0-4-410,-2 0 1,-2-19-1,3 28 131,-3-19-6555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6:56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05.322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0 128 24575,'0'-3'0,"3"0"0,1-6 0,4-1 0,5-5 0,-1-1 0,1-2 0,-2 0 0,0 0 0,-2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12.340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0 1525 24575,'10'-5'0,"-1"-1"0,0-1 0,-1 0 0,0 0 0,0-1 0,0 1 0,9-14 0,21-20 0,87-89 0,-98 101 0,22-27 0,-7 4 0,-25 32 0,-1 1 0,15-25 0,-21 28 0,1 1 0,0 1 0,17-16 0,3-4 0,66-70 0,19-22 0,-84 91 0,69-65 0,-93 93 0,1 0 0,0 0 0,14-7 0,-11 7 0,18-13 0,101-84 0,-95 71 0,-20 18 0,1 0 0,1 0 0,38-22 0,62-19 0,18-11 0,-121 59 0,25-15 0,69-50 0,-106 70 0,1-1 0,-1 1 0,0-1 0,0 1 0,0-1 0,0 0 0,-1 0 0,1 0 0,-1 0 0,0-1 0,-1 1 0,1-1 0,-1 1 0,0-1 0,0 0 0,0 1 0,0-9 0,-1 13 0,0 0 0,0 0 0,0 0 0,0 0 0,0 0 0,-1 0 0,1-1 0,0 1 0,0 0 0,0 0 0,0 0 0,0 0 0,0 0 0,0 0 0,-1 0 0,1 0 0,0 0 0,0 0 0,0 0 0,0 0 0,0 0 0,-1 0 0,1 0 0,0 0 0,0 0 0,0 0 0,0 0 0,0 0 0,-1 0 0,1 0 0,0 0 0,0 0 0,0 0 0,0 0 0,0 0 0,0 0 0,-1 0 0,1 0 0,0 0 0,0 0 0,0 1 0,0-1 0,0 0 0,0 0 0,0 0 0,0 0 0,-1 0 0,1 0 0,0 0 0,0 1 0,0-1 0,0 0 0,0 0 0,0 0 0,-10 10 0,7-7 0,-44 42 0,25-23 0,0-1 0,-1-1 0,-33 21 0,18-14 0,1 1 0,-58 58 0,66-59 0,-2-1 0,22-19 0,0 0 0,0 1 0,-12 15 0,15-16 0,0 0 0,0 0 0,-1-1 0,0 1 0,0-2 0,-1 1 0,1-1 0,-1 0 0,0-1 0,-11 5 0,5-2 0,0 0 0,1 1 0,0 0 0,-21 18 0,-20 14 0,38-30 0,1 0 0,-25 24 0,-77 85 0,79-76 0,-26 28 0,-18 13 0,80-82-105,1-1 0,-1 1 0,0 0 0,1 0 0,-1 0 0,1 0 0,0 0 0,0 0 0,0 0 0,0 0 0,0 0 0,-1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15.868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190 1 24575,'-6'0'0,"-4"0"0,-3 0 0,-2 0 0,-2 0 0,-2 0 0,-2 0 0,3 2 0,3 2 0,2 2 0,5 6 0,0 1 0,0 0 0,0 2 0,1 0 0,3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6:46:59.0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23.838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834 1 24575,'-42'37'0,"26"-23"0,-19 19 0,-75 76 0,75-77 0,-2-1 0,-1-2 0,-68 40 0,84-57 0,13-6 0,1-1 0,-1-1 0,0 0 0,0 0 0,-1 0 0,1-1 0,-17 2 0,10-2 0,-22 5 0,33-7 0,0 1 0,0 0 0,0 0 0,0 0 0,0 1 0,1-1 0,-1 1 0,-4 4 0,8-6 0,1-1 0,-1 0 0,1 1 0,0-1 0,-1 0 0,1 1 0,-1-1 0,1 1 0,0-1 0,-1 1 0,1-1 0,0 1 0,0-1 0,-1 1 0,1-1 0,0 1 0,0-1 0,0 1 0,0 0 0,0-1 0,-1 1 0,2 0 0,-1-1 0,0 1 0,0-1 0,1 0 0,-1 1 0,0-1 0,0 0 0,1 1 0,-1-1 0,0 0 0,1 0 0,-1 1 0,0-1 0,1 0 0,-1 0 0,0 1 0,1-1 0,-1 0 0,1 0 0,-1 0 0,1 0 0,2 1 0,1 0 0,-1-1 0,1 0 0,-1 0 0,0 0 0,6-1 0,20-5 0,0-2 0,44-17 0,-32 10 0,-35 13 0,70-22 0,-64 21 0,0 1 0,0 0 0,0 1 0,19 0 0,-97 15 0,33-10 0,1 1 0,-58 17 0,82-18 0,1-1 0,-1 1 0,1 0 0,0 1 0,1 0 0,-1 0 0,1 0 0,0 1 0,0 0 0,1 0 0,-1 0 0,2 1 0,-8 11 0,-21 29 0,22-33 0,1 0 0,0 0 0,1 1 0,-11 26 0,16-27 0,-2-1 0,0 0 0,0 0 0,-13 18 0,12-25 0,6-12 0,7-18 0,5 3 0,0 0 0,2 1 0,20-28 0,-6 11 0,-4 6 0,1 2 0,48-46 0,-31 42 0,-37 30 0,1 0 0,0 0 0,0 0 0,0 1 0,0 0 0,0 0 0,7-2 0,-12 4 0,1 0 0,-1 0 0,1 0 0,0 0 0,-1-1 0,1 1 0,0 0 0,-1 1 0,1-1 0,-1 0 0,1 0 0,0 0 0,-1 0 0,1 0 0,-1 1 0,1-1 0,-1 0 0,1 0 0,-1 1 0,1-1 0,-1 0 0,1 1 0,-1-1 0,1 1 0,-1-1 0,1 1 0,-1-1 0,0 0 0,1 1 0,-1 0 0,0-1 0,1 1 0,-1-1 0,0 1 0,0-1 0,0 1 0,1 0 0,-1 1 0,0 0 0,0-1 0,0 1 0,0-1 0,0 1 0,0 0 0,0-1 0,-1 1 0,1-1 0,0 1 0,-1-1 0,1 1 0,-2 2 0,-5 6 0,0-1 0,-1 1 0,0-1 0,-16 13 0,12-10 0,-18 20 0,27-27 0,-1 0 0,0 0 0,-1-1 0,1 1 0,-1-1 0,0 0 0,0 0 0,0-1 0,-1 0 0,1 0 0,-1 0 0,0 0 0,1-1 0,-10 3 0,-3 0 0,-20 10 0,8-3 0,26-10 0,0 0 0,0 0 0,-1 1 0,1-1 0,1 1 0,-1 0 0,0 0 0,1 0 0,-1 1 0,1-1 0,0 1 0,0 0 0,0-1 0,1 1 0,-1 1 0,1-1 0,-2 7 0,-1-1 0,0 0 0,-13 17 0,16-24 0,-1 0 0,1-1 0,-1 1 0,0-1 0,0 1 0,0-1 0,0 0 0,0 0 0,0 0 0,-1-1 0,1 1 0,-5 1 0,-22 6-1365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38.318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3979 1 24575,'-1'2'0,"0"0"0,0 1 0,0-1 0,-1 0 0,1 0 0,0 0 0,-1 0 0,1-1 0,-4 4 0,-2 3 0,-19 26 0,-1-2 0,-44 41 0,-71 49 0,-50 49 0,183-161 0,-13 14 0,-2-1 0,-29 22 0,11-12 0,26-19 0,-1-1 0,-1-1 0,0 0 0,0-1 0,-32 13 0,-12-5 0,-1-3 0,-80 10 0,143-26 0,-20 4 0,1 1 0,-29 12 0,27-9 0,-35 9 0,17-8 0,-40 16 0,32-4 0,34-15 0,0 0 0,-20 6 0,26-9 0,7-2 0,15 0 0,66-5 0,149-27 0,-51 5 0,-156 23 0,-1-1 0,0 0 0,0-2 0,0-1 0,40-18 0,-88 45 0,-86 53 0,96-60 0,0 0 0,1 1 0,0 0 0,-18 25 0,-6 8 0,-2-2 0,-71 59 0,14-22 0,82-71 0,1-1 0,-2-1 0,-34 15 0,-8 4 0,52-23 0,0 0 0,0 0 0,0 1 0,1 0 0,-9 10 0,-17 16 0,18-21 0,-1 1 0,-1-2 0,1 0 0,-1-1 0,-1-1 0,0 0 0,-18 5 0,26-9 0,1-1 0,-1 2 0,1-1 0,0 1 0,-13 10 0,-18 10 0,39-25 0,0 0 0,-1 1 0,1-1 0,0 0 0,0 0 0,0 0 0,-1 0 0,1 1 0,0-1 0,0 0 0,-1 0 0,1 0 0,0 0 0,0 0 0,-1 0 0,1 0 0,0 0 0,-1 0 0,1 0 0,0 0 0,0 0 0,-1 0 0,1 0 0,0 0 0,0 0 0,-1 0 0,1 0 0,0 0 0,-1 0 0,1-1 0,6-9 0,15-12 0,39-31 0,-20 20 0,-7 3 0,301-278 0,-244 201 0,-28 31 0,89-111 0,-120 157 0,-31 30 0,0-1 0,1 1 0,-1 0 0,1-1 0,-1 1 0,0 0 0,1 0 0,-1-1 0,0 1 0,1 0 0,-1 0 0,1 0 0,-1 0 0,1-1 0,-1 1 0,1 0 0,-1 0 0,0 0 0,2 0 0,-1 7 0,-9 14 0,-18 29 0,-35 48 0,-24 48 0,72-123 0,-1-1 0,-25 32 0,-15 24 0,48-69 0,-1 0 0,1-1 0,-2 0 0,1 0 0,-1-1 0,-12 10 0,-19 18 0,34-30 0,1 1 0,0 0 0,0 0 0,-5 13 0,6-13 0,1 0 0,-2-1 0,1 1 0,-1 0 0,0-1 0,-6 7 0,-17 12 0,-46 28 0,9-6 0,33-20 0,19-14 0,-26 16 0,5-5 0,-37 34 0,28-22 0,-50 54 0,57-53 0,14-13 0,1 0 0,-28 43 0,-25 57 0,64-106 0,-51 76 0,57-88 0,0-1 0,0 1 0,-1-1 0,0 0 0,0 0 0,0 0 0,0 0 0,-1-1 0,1 0 0,-1 0 0,0 0 0,-10 4 0,-5 1 0,-1-1 0,-22 5 0,13-5 0,20-4 0,-36 8 0,43-10 0,-1 0 0,0-1 0,0 0 0,1 0 0,-1 0 0,0 0 0,0 0 0,1-1 0,-7-1 0,8 1 0,1 0 0,0 0 0,-1 0 0,1 0 0,0 0 0,0 0 0,0 0 0,0 0 0,0 0 0,0-1 0,0 1 0,0 0 0,0-1 0,0 1 0,1 0 0,-1-1 0,1 1 0,-1-1 0,1 1 0,-1-1 0,1 0 0,0 1 0,0-1 0,0 1 0,0-1 0,0 1 0,0-1 0,0 0 0,1-2 0,1-3 0,-1-1 0,1 1 0,0-1 0,6-12 0,10-16 0,2 1 0,1 1 0,2 1 0,30-34 0,119-112 0,-158 166 0,0 0 0,30-20 0,-38 30 0,0 0 0,-1 0 0,1 0 0,0 1 0,0 0 0,0 0 0,1 0 0,-1 1 0,0 0 0,1 0 0,-1 1 0,9 0 0,-14 0 0,1 0 0,0 0 0,-1 1 0,1-1 0,-1 1 0,1-1 0,-1 1 0,1-1 0,-1 1 0,0 0 0,1 0 0,-1 0 0,0 0 0,1 0 0,-1 0 0,0 0 0,0 0 0,0 0 0,0 1 0,0-1 0,0 0 0,0 1 0,-1-1 0,1 0 0,0 1 0,-1-1 0,1 1 0,-1-1 0,1 1 0,-1 3 0,1 4 0,0 1 0,0-1 0,-1 1 0,-2 10 0,1-4 0,1-6 0,-1 1 0,0-1 0,-1 0 0,0 0 0,-4 11 0,4-15 0,-1 0 0,1-1 0,-1 0 0,0 0 0,-1 0 0,1 0 0,-1 0 0,0 0 0,0-1 0,-7 6 0,-3 1 0,-1 0 0,-1-2 0,0 1 0,-20 7 0,-73 25 0,77-30 0,-178 78 0,160-70 0,32-13 0,-21 10 0,33-14 0,1 0 0,-1 1 0,1-1 0,0 1 0,1 0 0,-1 0 0,-7 9 0,7-7 0,0 0 0,0-1 0,-1 0 0,0 0 0,0-1 0,0 1 0,0-1 0,-1-1 0,0 1 0,-10 3 0,5-1 0,0 0 0,0 1 0,1 0 0,-18 16 0,24-19 0,0 1 0,0 0 0,0 0 0,1 0 0,0 0 0,0 1 0,0 0 0,1 0 0,0 0 0,-5 11 0,8-17 0,0 0 0,0 0 0,0 0 0,0 0 0,0 0 0,0 1 0,0-1 0,0 0 0,0 0 0,0 0 0,0 0 0,0 0 0,0 0 0,0 0 0,0 0 0,0 0 0,0 1 0,0-1 0,0 0 0,0 0 0,0 0 0,0 0 0,0 0 0,0 0 0,0 0 0,0 0 0,0 1 0,0-1 0,0 0 0,0 0 0,0 0 0,0 0 0,0 0 0,0 0 0,0 0 0,0 0 0,0 0 0,0 0 0,0 1 0,0-1 0,0 0 0,1 0 0,-1 0 0,0 0 0,0 0 0,0 0 0,0 0 0,0 0 0,0 0 0,0 0 0,0 0 0,0 0 0,1 0 0,-1 0 0,0 0 0,0 0 0,0 0 0,0 0 0,0 0 0,0 0 0,9-5 0,12-14 0,-20 18 0,130-125 0,38-35 0,-63 67 0,121-113 0,-140 114 0,-19 18 0,-67 74 0,7-7 0,0 0 0,-1 0 0,11-16 0,-38 42 0,-9 18 0,-25 27 0,-32 29 0,77-83 0,0 0 0,1 1 0,0 0 0,0 1 0,2 0 0,-9 15 0,10-17 0,0 0 0,-1 0 0,-1 0 0,-12 14 0,10-14 0,1 1 0,-13 19 0,-19 47 0,33-64 0,3-5 0,0 0 0,1 0 0,-1 0 0,2 0 0,-1 1 0,1-1 0,-3 14 0,6-18 0,3-6 0,7-10 0,-4 6 0,181-195 0,17 14 0,-131 137 0,-48 34 0,27-22 0,21-30 0,-134 115 0,-22 20 0,-8 12 0,-31 30 0,50-44 0,-19 20 0,28-29 0,43-40 0,0 2 0,-24 27 0,28-27 0,-26 22 0,25-24 0,-24 27 0,27-28 0,-1 0 0,0-1 0,-1 0 0,-20 12 0,-21 18 0,-14 8 0,47-36 0,-27 23 0,25-18 0,-7 5 0,15-9 0,-1-2 0,0 0 0,-1-1 0,-34 18 0,-35 24 0,56-31 0,1 2 0,-44 47 0,67-65 0,0 1 0,-1-1 0,0-1 0,-1 0 0,0 0 0,-12 6 0,14-7 0,7-5 0,0-1 0,0 1 0,0 0 0,0 0 0,0 0 0,0-1 0,-1 1 0,1 0 0,0-1 0,0 1 0,-1-1 0,1 0 0,0 1 0,-1-1 0,1 0 0,0 0 0,-1 0 0,1 0 0,-2 0 0,3 0 0,-1 0 0,1 0 0,0 1 0,-1-1 0,1 0 0,-1 0 0,1 0 0,0 1 0,-1-1 0,1 0 0,0 0 0,-1 1 0,1-1 0,0 0 0,0 1 0,-1-1 0,1 0 0,0 1 0,0-1 0,0 0 0,-1 1 0,1-1 0,0 1 0,0-1 0,0 0 0,0 1 0,0-1 0,0 1 0,0-1 0,0 0 0,0 1 0,0-1 0,0 1 0,0-1 0,0 1 0,0 21 0,0-20 0,-1 4 0,1 2 0,0 1 0,1-1 0,2 14 0,-3-21 0,0 0 0,0 0 0,0 0 0,0 0 0,1 0 0,-1 0 0,0 0 0,1 0 0,-1 0 0,1 0 0,-1 0 0,1 0 0,0 0 0,-1-1 0,1 1 0,0 0 0,-1 0 0,1-1 0,0 1 0,0 0 0,0-1 0,0 1 0,-1-1 0,1 1 0,0-1 0,0 1 0,0-1 0,0 0 0,0 1 0,0-1 0,0 0 0,0 0 0,1 0 0,-1 0 0,0 0 0,0 0 0,1 0 0,3-2 0,-1 0 0,0 0 0,0 0 0,-1 0 0,1-1 0,0 0 0,-1 0 0,1 0 0,-1 0 0,4-6 0,8-6 0,14-9 0,-18 15 0,0 0 0,-1 0 0,0-1 0,-1 0 0,13-18 0,-5 4 0,1 1 0,27-28 0,22-28 0,-33 38 0,-26 32 0,0 0 0,-1-1 0,0 1 0,0-2 0,8-16 0,-15 26 0,1 1 0,-1-1 0,1 0 0,-1 1 0,0-1 0,1 0 0,-1 1 0,0-1 0,0 0 0,0 0 0,1 0 0,-1 1 0,0-1 0,0 0 0,0 0 0,0 0 0,0 1 0,-1-1 0,1 0 0,0 0 0,0 1 0,0-1 0,-1 0 0,1-1 0,-1 2 0,0 0 0,0 0 0,0 0 0,1 0 0,-1 0 0,0 1 0,0-1 0,1 0 0,-1 0 0,0 0 0,0 1 0,1-1 0,-1 0 0,0 1 0,1-1 0,-1 0 0,0 1 0,1-1 0,-1 1 0,1-1 0,-1 1 0,1 0 0,-2 0 0,-106 99 0,95-90 0,0 0 0,-20 12 0,20-14 0,1 0 0,0 0 0,1 1 0,-11 11 0,-49 45 0,11-12 0,45-37 0,10-10 0,-1 0 0,0 0 0,-1 0 0,-9 6 0,-7 3 0,2 1 0,0 2 0,0 0 0,2 1 0,-25 30 0,-78 86 0,114-125 0,-1 1 0,1 0 0,1 0 0,0 1 0,0 0 0,-7 20 0,6-14 0,0-1 0,-2 0 0,-15 23 0,13-23 0,8-9 0,-2-1 0,1 1 0,-1-1 0,0 0 0,-1 0 0,0-1 0,0 0 0,0 0 0,0-1 0,-1 0 0,-14 7 0,14-8 0,-1 0 0,1 0 0,0 0 0,1 1 0,-1 1 0,1-1 0,0 1 0,0 0 0,1 1 0,-1-1 0,-9 16 0,13-18 0,-1 1 0,0-1 0,0 0 0,0 0 0,0-1 0,0 1 0,-1-1 0,0 0 0,-7 4 0,-21 14 0,31-19 0,-22 16 0,14-16 0,9-2 0,1 0 0,0 0 0,0 0 0,-1-1 0,1 1 0,0 0 0,0-1 0,-1 1 0,1 0 0,0 0 0,0-1 0,0 1 0,0 0 0,0-1 0,-1 1 0,1-1 0,0 1 0,0 0 0,0-1 0,0 1 0,0 0 0,0-1 0,0 1 0,0 0 0,0-1 0,0 1 0,0 0 0,1-1 0,-1 0 0,1-7 0,1 1 0,0-1 0,1 0 0,0 1 0,0-1 0,7-11 0,31-43 0,-26 42 0,47-65 0,79-83 0,89-62 0,-187 192 0,30-30 0,-62 56 0,0 1 0,0 0 0,2 1 0,-1 0 0,1 0 0,1 2 0,0 0 0,17-8 0,-30 16 0,0-1 0,0 0 0,0 1 0,0 0 0,0-1 0,0 1 0,0 0 0,0 0 0,1-1 0,-1 1 0,0 0 0,0 0 0,0 0 0,0 0 0,1 1 0,-1-1 0,0 0 0,0 0 0,0 1 0,0-1 0,0 1 0,0-1 0,0 1 0,0-1 0,0 1 0,0-1 0,0 1 0,0 0 0,0 0 0,0 0 0,0-1 0,-1 1 0,1 0 0,0 0 0,-1 0 0,1 0 0,-1 0 0,1 0 0,-1 0 0,1 0 0,-1 1 0,0-1 0,1 0 0,-1 0 0,0 2 0,1 0 0,-1 1 0,0 0 0,0 0 0,0-1 0,0 1 0,-1 0 0,1-1 0,-1 1 0,0 0 0,0-1 0,-1 1 0,1-1 0,-3 5 0,-84 126 0,78-120 0,-1 1 0,-17 15 0,15-16 0,-18 23 0,27-29 0,-1-1 0,2 1 0,-7 17 0,7-15 0,-1 0 0,-7 11 0,4-10 0,0 0 0,-1 0 0,-1-1 0,0 0 0,-17 15 0,15-14 0,1 0 0,0 1 0,1 1 0,-11 19 0,5-8 0,14-24 0,1 1 0,-1-1 0,1 1 0,-1 0 0,1-1 0,-1 1 0,1 0 0,-1 0 0,1-1 0,0 1 0,0 0 0,-1 0 0,1 0 0,0-1 0,0 1 0,0 0 0,0 0 0,0 0 0,0 0 0,0 0 0,0 0 0,1-1 0,-1 0 0,1 0 0,-1 0 0,1 1 0,-1-1 0,1 0 0,-1 0 0,1 0 0,-1 0 0,1 0 0,-1 0 0,1 0 0,-1 0 0,1 0 0,-1 0 0,1 0 0,-1 0 0,1-1 0,-1 1 0,1 0 0,-1 0 0,1-1 0,7-2 0,0 0 0,11-8 0,64-47 0,14-9 0,8 3 40,-3-5 0,128-112 0,-168 125-337,-3-3 0,-3-2 0,-2-2 0,67-104 0,-110 149-6529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41.587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4:53.304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2 225 24575,'0'0'0,"-1"-12"0,1 0 0,0 1 0,1-1 0,1 0 0,0 0 0,0 1 0,8-21 0,-9 28 0,1 0 0,0 0 0,-1 1 0,1-1 0,1 1 0,-1 0 0,0 0 0,1-1 0,0 1 0,0 1 0,0-1 0,0 0 0,0 1 0,0 0 0,1-1 0,-1 1 0,1 1 0,0-1 0,-1 0 0,1 1 0,0 0 0,7-2 0,12-6 0,-19 7 0,-1 0 0,0 1 0,1-1 0,-1 1 0,1 0 0,-1 0 0,5 0 0,-7 1 0,-1 0 0,1 0 0,-1 0 0,1 0 0,-1 0 0,1 0 0,-1 0 0,1 0 0,0 0 0,-1 0 0,1 1 0,-1-1 0,1 0 0,-1 0 0,1 1 0,-1-1 0,0 0 0,1 1 0,-1-1 0,1 0 0,-1 1 0,0-1 0,1 1 0,0 0 0,-1 0 0,1 1 0,-1-1 0,1 0 0,-1 1 0,0-1 0,1 1 0,-1-1 0,0 0 0,0 3 0,0 3 0,-1-1 0,0 0 0,-2 8 0,3-12 0,-10 32 0,9-32 0,0 1 0,0-1 0,-1 1 0,1-1 0,0 1 0,-1-1 0,0 0 0,1 0 0,-1 0 0,-3 3 0,5-5 0,-1 0 0,1 1 0,0-1 0,0 0 0,-1 0 0,1 0 0,0 0 0,-1 0 0,1 0 0,0 0 0,0 0 0,-1 0 0,1 0 0,0 0 0,-1 0 0,1 0 0,0 0 0,-1 0 0,1 0 0,0 0 0,0 0 0,-1 0 0,1-1 0,0 1 0,0 0 0,-1 0 0,1 0 0,0 0 0,0-1 0,-1 1 0,1 0 0,0 0 0,0 0 0,0-1 0,-1 1 0,1 0 0,0 0 0,0-1 0,0 1 0,0 0 0,0-1 0,0 1 0,-1 0 0,1 0 0,0-1 0,0 1 0,0 0 0,0-1 0,0 1 0,0-1 0,-2-16 0,3-6 0,0-1 0,7-28 0,-4 28 0,-14 66 0,-2-1 0,-20 47 0,22-54 0,8-25 0,-1 0 0,0 0 0,-5 11 0,2-13 0,5-12 0,3-15 0,5 1-5,0 0 0,1 1-1,1 0 1,0 1 0,17-23 0,3-7-1329,-19 30-5492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4:55.015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47.795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6:10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1107 340 24575,'0'-13'0,"0"-7"0,4-33 0,-3 46 0,1 0 0,-1 1 0,1-1 0,0 1 0,1-1 0,0 1 0,0 0 0,7-10 0,-3 5 0,-1 4 0,-1 0 0,0-1 0,-1 1 0,5-11 0,-8 16 0,0-1 0,-1 0 0,1 0 0,0 0 0,-1 0 0,0 0 0,0 0 0,0 0 0,0 0 0,0 0 0,0 0 0,-1 0 0,1 0 0,-1 0 0,0 0 0,-2-3 0,2 2 0,-4-10 0,8 12 0,6 4 0,1 3 0,-1 0 0,0 0 0,0 1 0,0 0 0,-1 1 0,0 0 0,0 0 0,-1 1 0,0 0 0,0 0 0,-1 0 0,0 1 0,9 16 0,-13-22 0,-1 0 0,2 0 0,-1 0 0,0-1 0,1 1 0,-1-1 0,1 1 0,-1-1 0,5 3 0,-4-3 0,1 0 0,-1 1 0,0-1 0,0 1 0,-1 0 0,1 0 0,3 6 0,-1 1 0,0 0 0,-1 0 0,-1 0 0,1 1 0,-2-1 0,4 23 0,-5-13 0,0 1 0,-4 36 0,2-53 0,0 0 0,0 0 0,0 0 0,0 0 0,-1 0 0,1 0 0,-1 0 0,0 0 0,0-1 0,-5 6 0,-2 3 0,-19 16 0,10-8 0,10-12 0,0 0 0,0 0 0,-1-1 0,0 0 0,-15 9 0,18-13 0,-1 0 0,1 0 0,-1-1 0,0 0 0,0 0 0,0-1 0,0 0 0,0 0 0,-14 0 0,-13-1 0,-93-4 0,121 3 0,0 0 0,0 0 0,0 0 0,0-1 0,0 1 0,0-1 0,1-1 0,-1 1 0,1-1 0,-1 0 0,1-1 0,0 1 0,0-1 0,0 0 0,1 0 0,-1 0 0,1-1 0,0 1 0,1-1 0,-1 0 0,-4-10 0,-20-37 0,12 24 0,-22-56 0,34 69 0,1-1 0,1 1 0,0-1 0,1 1 0,1-1 0,2-23 0,-1 4 0,-1-13 0,2-35 0,-2 81 0,1-1 0,0 1 0,-1-1 0,1 1 0,0-1 0,0 1 0,1-1 0,-1 1 0,0 0 0,1 0 0,-1 0 0,1 0 0,0 0 0,0 0 0,0 0 0,0 0 0,0 1 0,0-1 0,0 1 0,0-1 0,1 1 0,-1 0 0,4-1 0,-2 0 0,0 1 0,0-1 0,0 1 0,0 0 0,0 1 0,0-1 0,0 1 0,0 0 0,0 0 0,0 0 0,0 0 0,0 1 0,0-1 0,6 3 0,-8-2 0,-1 0 0,1 0 0,-1 0 0,1 0 0,-1 0 0,0 0 0,1 0 0,-1 1 0,0-1 0,0 0 0,0 1 0,0-1 0,0 1 0,1 2 0,10 28 0,-5-11 0,5 5 0,-3-7 0,0-1 0,-2 1 0,0 0 0,7 33 0,-7 34 0,-1-3 0,-1-47 0,-3 1 0,0 0 0,-5 49 0,2-85 0,1 1 0,0 0 0,-1-1 0,1 1 0,-1-1 0,0 1 0,1-1 0,-1 1 0,0-1 0,0 1 0,0-1 0,0 0 0,0 0 0,0 1 0,0-1 0,0 0 0,-1 0 0,1 0 0,0 0 0,-1 0 0,1 0 0,0-1 0,-1 1 0,1 0 0,-1-1 0,0 1 0,1-1 0,-1 0 0,1 1 0,-3-1 0,-6 1 0,0 0 0,0-1 0,-19-1 0,14 0 0,8 1 0,0 0 0,1-1 0,0 1 0,0-1 0,-1 0 0,1 0 0,-7-3 0,11 3 0,1 0 0,-1 0 0,0 0 0,1 0 0,-1 0 0,1 0 0,-1-1 0,1 1 0,-1 0 0,1-1 0,0 0 0,0 1 0,0-1 0,0 1 0,0-1 0,0 0 0,0 0 0,1 0 0,-1 1 0,0-1 0,1 0 0,0 0 0,-1 0 0,1-3 0,-1-19 0,0-1 0,6-39 0,-4 55 0,1 1 0,0 0 0,1 0 0,-1 0 0,2 1 0,-1-1 0,1 1 0,0 0 0,1 0 0,-1 0 0,9-9 0,7-6 0,41-34 0,-48 45 0,-11 9 0,0 0 0,0 1 0,1-1 0,-1 0 0,1 1 0,3-2 0,-6 3 0,0 0 0,0 0 0,0 0 0,0 0 0,0 0 0,0 0 0,0 0 0,1 0 0,-1 0 0,0 0 0,0 0 0,0 0 0,0 0 0,0 0 0,0 0 0,0 0 0,0 0 0,1 0 0,-1 0 0,0 0 0,0 0 0,0 0 0,0 0 0,0 0 0,0 0 0,0 0 0,0 0 0,0 0 0,0 0 0,1 0 0,-1 0 0,0 0 0,0 0 0,0 1 0,0-1 0,0 0 0,0 0 0,0 0 0,0 0 0,0 0 0,0 0 0,0 0 0,0 0 0,0 0 0,0 1 0,0-1 0,0 0 0,0 0 0,0 0 0,0 0 0,0 0 0,-5 13 0,-4-1 0,-1 1 0,0-2 0,0 1 0,-20 16 0,15-15 0,1 0 0,-16 22 0,26-31 0,0 0 0,0 0 0,0 0 0,-1-1 0,1 0 0,-1 0 0,0 0 0,1 0 0,-11 3 0,10-4 0,0 1 0,0-1 0,0 1 0,0 0 0,0 1 0,0-1 0,1 1 0,-8 7 0,-63 71 0,-11 15 0,78-87 0,1 1 0,1-1 0,-8 16 0,10-19 0,0 0 0,0 0 0,-9 10 0,-9 14 0,2-2 0,13-18 0,1-1 0,-8 15 0,9-15 0,-1-1 0,0 0 0,-1-1 0,0 1 0,0-1 0,-1-1 0,-13 11 0,-7 8 0,-91 102 0,102-110 0,-1-1 0,-22 15 0,29-24 0,1 2 0,0-1 0,0 1 0,1 0 0,-12 19 0,-33 61 0,50-83 28,0-1-1,-1 0 0,-7 8 0,-3 4-1501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6:17.0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214 867 24575,'-37'10'0,"-37"10"0,64-17 0,0 1 0,0 0 0,1 1 0,-18 12 0,24-15 0,0 1 0,0 0 0,0 0 0,0 0 0,0 0 0,1 1 0,0-1 0,-1 1 0,1-1 0,1 1 0,-1 0 0,0 0 0,-1 7 0,3-10 0,-1 1 0,1-1 0,0 1 0,0-1 0,0 1 0,0-1 0,0 1 0,0-1 0,0 1 0,1-1 0,-1 1 0,0-1 0,1 1 0,-1-1 0,1 1 0,0-1 0,-1 0 0,1 1 0,0-1 0,0 0 0,0 0 0,0 1 0,0-1 0,0 0 0,0 0 0,0 0 0,0 0 0,1 0 0,-1-1 0,0 1 0,1 0 0,-1-1 0,0 1 0,1 0 0,-1-1 0,1 0 0,-1 1 0,4-1 0,0 1 0,-1 0 0,1-1 0,0 1 0,0-1 0,0 0 0,0-1 0,0 1 0,0-1 0,0 0 0,0 0 0,5-2 0,-7 1 0,0 1 0,1-1 0,-1 0 0,0 0 0,0 0 0,0 0 0,0-1 0,-1 1 0,1-1 0,-1 1 0,1-1 0,-1 0 0,0 0 0,0 0 0,2-5 0,15-32 0,34-63 0,-46 92 0,1-1 0,1 1 0,0 0 0,0 0 0,1 1 0,13-10 0,49-45 0,-47 41 0,39-29 0,-51 42 0,1-1 0,-2 0 0,17-21 0,-4 5 0,0-5 0,-25 33 0,0 0 0,0 0 0,0 0 0,0 0 0,0 0 0,0 0 0,0 0 0,-1 0 0,1 0 0,0 0 0,0 0 0,0 0 0,0 0 0,0 0 0,0 0 0,0 0 0,0 0 0,-1 0 0,1 0 0,0 0 0,0 0 0,0-1 0,0 1 0,0 0 0,0 0 0,0 0 0,0 0 0,0 0 0,0 0 0,0 0 0,0 0 0,-1 0 0,1 0 0,0-1 0,0 1 0,0 0 0,0 0 0,0 0 0,0 0 0,0 0 0,0 0 0,0 0 0,0 0 0,0-1 0,0 1 0,0 0 0,0 0 0,0 0 0,-14 8 0,8-4 0,-28 19 0,0 1 0,2 2 0,1 1 0,-45 50 0,42-49 0,29-24 0,0-1 0,0 1 0,0 0 0,0 0 0,1 0 0,0 1 0,0 0 0,0 0 0,0 0 0,-3 6 0,7-10 0,0-1 0,0 1 0,-1 0 0,1 0 0,0-1 0,0 1 0,0 0 0,-1 0 0,1 0 0,0-1 0,0 1 0,0 0 0,0 0 0,1 0 0,-1-1 0,0 1 0,0 0 0,0 0 0,1-1 0,-1 1 0,0 0 0,1 0 0,-1-1 0,1 1 0,-1 0 0,1 0 0,1 0 0,-1 0 0,0 0 0,1 0 0,-1 0 0,1 0 0,0-1 0,-1 1 0,1-1 0,-1 1 0,1-1 0,3 1 0,2 0 0,0 0 0,0-1 0,0 0 0,14-2 0,-12 0 0,-1 0 0,1 0 0,-1-1 0,1 0 0,-1-1 0,0 0 0,0 0 0,-1 0 0,1-1 0,-1 0 0,0-1 0,11-11 0,23-22 0,9-12 0,34-50 0,-72 89 0,11-12 0,-1-2 0,37-54 0,-51 68 0,0 1 0,1 1 0,1 0 0,0 0 0,0 1 0,14-10 0,-7 5 0,21-16 0,-23 19 0,0 0 0,0-2 0,-1 0 0,22-27 0,-9 5 0,-15 20 0,-1-1 0,15-25 0,-23 34 0,1 1 0,-1 0 0,1 0 0,0 0 0,7-8 0,-8 12 0,-1 0 0,1 0 0,0 0 0,-1 1 0,1-1 0,0 1 0,0-1 0,0 1 0,0 0 0,0 0 0,0 1 0,0-1 0,0 0 0,6 1 0,114 1 0,-45 1 0,-51-3 0,-12 1 0,0 0 0,19 2 0,-33-2 0,1 0 0,0 1 0,0-1 0,-1 1 0,1-1 0,0 1 0,0 0 0,-1 0 0,1 0 0,-1 0 0,1 0 0,-1 0 0,1 0 0,-1 0 0,0 0 0,0 1 0,1-1 0,-1 1 0,0-1 0,0 1 0,0-1 0,0 1 0,-1 0 0,1-1 0,0 1 0,-1 0 0,1-1 0,-1 1 0,0 0 0,1 0 0,-1 3 0,0-3 0,0 1 0,0 0 0,-1-1 0,1 1 0,-1 0 0,1-1 0,-1 1 0,0 0 0,0-1 0,0 1 0,0-1 0,-1 1 0,1-1 0,0 0 0,-1 0 0,0 0 0,0 0 0,0 0 0,1 0 0,-5 3 0,-3 0 0,-1 0 0,0 0 0,-12 3 0,-4 3 0,11-5 0,0-1 0,0 0 0,0-1 0,-1-1 0,-27 3 0,-78-5 0,85-2 0,36 1-73,-8 1 275,8-1-224,1 1-431,-1-1 430,0 0 1,0 0-1,0 0 0,0 0 1,0 0-1,0 0 0,0 0 1,0 0-1,0 0 1,0 0-1,0 1 0,0-1 1,0 0-1,0 0 0,0 0 1,-2 0-431,2 0 430,0 0 0,0 0 1,0 0-1,0 0 1,0 0-1,0 0 0,0 0 1,0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6:43.7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182 331 24575,'29'-1'0,"1"-1"0,-1-1 0,0-2 0,0 0 0,35-13 0,80-32 0,-98 40 0,-35 8 0,-1 0 0,0 0 0,1-1 0,10-5 0,-5 1 0,81-36 0,-79 38 0,0 1 0,0 1 0,0 0 0,1 1 0,-1 1 0,1 1 0,-1 0 0,32 6 0,-41-5 0,-1 1 0,1 1 0,-1-1 0,0 2 0,0-1 0,10 6 0,42 32 0,-43-29 0,0 0 0,28 13 0,-40-23 0,-1 1 0,1-1 0,-1 1 0,1-1 0,-1 1 0,0 1 0,5 4 0,-7-5 0,0 0 0,0 0 0,0 0 0,0 0 0,-1 0 0,1 0 0,-1 0 0,0 1 0,0-1 0,0 0 0,0 1 0,0 3 0,-1-5 0,0 0 0,1 0 0,-1 0 0,0 0 0,0 1 0,0-1 0,0 0 0,-1 0 0,1 0 0,-1 0 0,1 0 0,-1 0 0,0 0 0,0 0 0,1 0 0,-2 0 0,1 0 0,0 0 0,-2 2 0,1-2 0,-1 0 0,1-1 0,-1 1 0,0 0 0,0-1 0,0 1 0,1-1 0,-2 0 0,1 0 0,0 0 0,0 0 0,-5 0 0,-42 5 0,-1-2 0,-90-6 0,63 0 0,56 2 0,-172-10 0,143 5 0,0 2 0,-67 5 0,106-1 0,0 1 0,-1 1 0,1 0 0,0 0 0,0 1 0,1 1 0,-1 0 0,-19 12 0,-4 5 0,-41 36 0,76-58 0,-14 11 0,-9 7 0,-37 38 0,49-44 0,0-1 0,-19 15 0,27-23 0,0 0 0,0 0 0,0 0 0,0 0 0,-2 4 0,4-7 0,1 0 0,-1 1 0,1 0 0,0-1 0,0 1 0,-1-1 0,1 1 0,0-1 0,0 1 0,0 0 0,0-1 0,-1 1 0,1-1 0,0 1 0,0 0 0,0-1 0,0 1 0,1 0 0,-1 0 0,0-1 0,1 0 0,-1 1 0,0-1 0,1 1 0,-1-1 0,1 0 0,-1 1 0,1-1 0,-1 0 0,0 1 0,1-1 0,0 0 0,-1 0 0,1 0 0,-1 1 0,1-1 0,-1 0 0,1 0 0,-1 0 0,1 0 0,-1 0 0,1 0 0,0 0 0,8 0 0,0 0 0,-1-1 0,1 0 0,-1-1 0,0 0 0,12-4 0,54-23 0,-34 12 0,152-55 0,-140 55 0,95-17 0,-83 28 0,-49 6 0,1-1 0,-1-1 0,29-7 0,-23 3 0,61-17 0,-72 20 0,-9 1 0,-18-2 0,-87-5 0,-143 6 0,139 4 0,80 0 0,-31 6 0,-13 1 0,66-8 0,-72 0 0,77 0 0,0 0 0,0 0 0,0 0 0,0 0 0,0-1 0,0 1 0,0 0 0,0-1 0,0 1 0,0 0 0,0-1 0,0 1 0,0-1 0,0 1 0,0-1 0,-1-1 0,2 1 0,0 1 0,-1-1 0,1 1 0,0-1 0,0 1 0,-1-1 0,1 0 0,0 1 0,0-1 0,0 0 0,0 1 0,0-1 0,0 1 0,0-1 0,0 0 0,0 1 0,0-1 0,0 0 0,0 1 0,1-2 0,0-1 0,1 0 0,0 0 0,0-1 0,0 1 0,0 1 0,0-1 0,0 0 0,5-4 0,24-20 0,1 2 0,1 1 0,1 2 0,1 1 0,1 1 0,40-15 0,-66 32 0,0-1 0,1 2 0,-1-1 0,0 1 0,14 0 0,51 2 0,-54 1 0,-11 0 0,0 1 0,0 0 0,0 0 0,18 8 0,-18-6 0,0-1 0,0 0 0,1-1 0,19 3 0,26-5 0,-39-1 0,-1 1 0,0 0 0,1 1 0,-1 1 0,31 8 0,79 26 0,-112-31 0,-1-2 0,2 0 0,-1 0 0,0-1 0,0-1 0,1-1 0,-1 0 0,1 0 0,-1-2 0,21-3 0,-13-1 0,0-1 0,0-1 0,-1 0 0,0-2 0,34-20 0,-48 27 0,-5 2 0,0 0 0,0 0 0,0 0 0,0 0 0,0-1 0,0 1 0,0 0 0,0-1 0,0 0 0,3-3 0,-6 5 0,0 0 0,0-1 0,0 1 0,0 0 0,0 0 0,0 0 0,0-1 0,1 1 0,-1 0 0,0 0 0,0 0 0,0 0 0,0 1 0,0-1 0,0 0 0,-1 1 0,0-1 0,-46 7 0,-26 5 0,-86 1 0,140-12 0,1 2 0,-1 0 0,-20 6 0,16-4 0,-27 4 0,28-5 0,-1 1 0,1 1 0,0 1 0,-38 18 0,56-23 0,-41 17 0,-70 33 0,92-40 0,-1-1 0,0-1 0,-1-1 0,-47 10 0,-16 7 0,77-22 0,0 0 0,0 2 0,1-1 0,0 2 0,0-1 0,-12 11 0,52-44 0,365-265 0,-357 267 0,2 2 0,46-20 0,-64 34 0,0 1 0,0 2 0,0 0 0,1 1 0,0 1 0,29-2 0,145 9 0,-72 2 0,-54-6 0,52 2 0,-103 2 0,0 0 0,0 1 0,0 1 0,31 12 0,-19-4 0,178 61 0,-182-69 0,1-1 0,0-2 0,-1 0 0,49-4 0,-15 0 0,22 1 0,121-16 0,-174 12 0,0-1 0,-1-1 0,0-1 0,-1-2 0,0-1 0,0-1 0,40-26 0,96-53 0,-160 89 0,-1 0 0,0 1 0,0-1 0,0 1 0,1 0 0,-1 0 0,0 0 0,0 0 0,5 0 0,-22 13 0,-44 29 0,-86 43 0,115-70 0,-1 0 0,0-3 0,-1 0 0,0-2 0,-44 7 0,14-6 0,0 2 0,-91 31 0,-106 41 0,203-67 0,28-7 0,-34 18 0,38-17 0,0-1 0,-32 10 0,39-15 0,11-1 0,5-3 0,0-1 0,0 0 0,0 0 0,1 0 0,-1 0 0,0 1 0,0-1 0,0 0 0,0 0 0,0 0 0,0 0 0,0 1 0,0-1 0,1 0 0,-1 0 0,0 0 0,0 0 0,0 0 0,0 0 0,1 0 0,-1 1 0,0-1 0,0 0 0,0 0 0,0 0 0,1 0 0,-1 0 0,0 0 0,0 0 0,0 0 0,1 0 0,-1 0 0,0 0 0,19 3 0,1-1 0,-1-1 0,35-2 0,-13 0 0,184-12 0,-1-16 0,111-10 0,-280 37 0,-55 2 0,0 0 0,0 0 0,0 0 0,0-1 0,0 1 0,0 0 0,-1 0 0,1 0 0,0 0 0,0 0 0,0 0 0,0 0 0,0 0 0,0 0 0,0 0 0,0-1 0,0 1 0,0 0 0,0 0 0,0 0 0,0 0 0,0 0 0,0 0 0,0 0 0,0-1 0,0 1 0,0 0 0,0 0 0,0 0 0,0 0 0,0 0 0,0 0 0,0 0 0,0-1 0,0 1 0,0 0 0,0 0 0,0 0 0,0 0 0,0 0 0,0 0 0,0 0 0,1 0 0,-1 0 0,0-1 0,0 1 0,0 0 0,0 0 0,0 0 0,0 0 0,0 0 0,0 0 0,0 0 0,1 0 0,-1 0 0,0 0 0,0 0 0,0 0 0,0 0 0,-11-6 0,-25-9 0,0 1 0,-1 2 0,0 2 0,-73-11 0,36 14 0,-122 3 0,162 4 0,10 0 0,-1 1 0,1 1 0,-44 9 0,54-7 0,-20 5 0,1 0 0,-62 5 0,87-15 0,17-8 0,13-4 0,1 1 0,45-19 0,59-11 0,-86 28 0,0 1 0,180-56 0,4 17 0,-219 51 0,5-1 0,0 1 0,1 0 0,20 0 0,-70 5 0,-18-3 0,1 3 0,-1 2 0,-85 22 0,97-17 0,17-4 0,0 0 0,0 2 0,-27 13 0,52-20 0,-1-1 0,1 0 0,0 1 0,0 0 0,0-1 0,0 1 0,0 0 0,0 0 0,0 0 0,1 1 0,-1-1 0,1 0 0,-1 0 0,1 1 0,0-1 0,0 1 0,0-1 0,0 1 0,1 0 0,-1-1 0,1 1 0,-1 0 0,1-1 0,0 1 0,0 0 0,0 0 0,0-1 0,1 1 0,1 5 0,0 0 0,0 0 0,1-1 0,0 1 0,0-1 0,1 1 0,0-1 0,0 0 0,10 11 0,-2-5 0,1-1 0,0 0 0,0-1 0,1 0 0,1-2 0,0 1 0,0-2 0,1 0 0,0-1 0,26 8 0,-4-4 0,-1-2 0,1-1 0,67 4 0,-95-11 0,6 0 0,27-1 0,-37-1 0,-9-2 0,-11 0 0,-42-4 0,-111 0 0,125 7 0,-143 9 0,149-4 0,1 1 0,1 2 0,-42 14 0,-92 47 0,110-44 0,45-21 0,1 0 0,-1 0 0,-14 1 0,24-5 0,8-4 0,19-8 0,-14 8 0,272-118 0,-195 86 0,244-85 0,-84 57 0,-32 10 0,-212 53 0,5-1 0,-1 0 0,1 0 0,12 0 0,-19 2 0,0 0 0,-1 0 0,1 0 0,0 0 0,0 0 0,0 0 0,0 0 0,0 0 0,0 0 0,-1 1 0,1-1 0,0 0 0,0 1 0,0-1 0,-1 1 0,1-1 0,1 1 0,-2 0 0,0 0 0,1-1 0,-1 1 0,0 0 0,0-1 0,0 1 0,1 0 0,-1 0 0,0-1 0,0 1 0,0 0 0,0 0 0,0-1 0,0 1 0,0 0 0,-1-1 0,1 1 0,0 0 0,0 0 0,0-1 0,-1 1 0,1 0 0,0-1 0,-2 2 0,1 1 0,-1-1 0,0 1 0,0-1 0,0 0 0,0 0 0,0 0 0,-1 0 0,1 0 0,-1 0 0,1 0 0,-4 1 0,-1 1 0,-29 18 0,-2-1 0,0-3 0,-2-1 0,0-1 0,0-3 0,-1-1 0,-1-2 0,0-2 0,-1-1 0,-62 0 0,-52-8 0,50-2 0,102 3 0,0 0 0,0-1 0,0 0 0,0 0 0,0 0 0,0-1 0,0 1 0,0-1 0,1-1 0,-1 1 0,-6-5 0,1 0 0,1-1 0,-1 0 0,-12-16 0,19 21 0,0-1 0,0 0 0,1 0 0,0 0 0,-1-1 0,2 1 0,-1 0 0,0-1 0,1 1 0,0-1 0,0 0 0,-1-6 0,1-2 0,1-1 0,3-27 0,-3 35 0,2 1 0,-1-1 0,1 0 0,0 0 0,0 1 0,0-1 0,1 1 0,0-1 0,0 1 0,1 0 0,-1 0 0,1 1 0,0-1 0,0 1 0,1 0 0,-1 0 0,1 0 0,0 0 0,0 1 0,7-4 0,-1 1 0,0 1 0,0 1 0,1 0 0,-1 0 0,1 1 0,0 0 0,-1 1 0,1 1 0,16-1 0,306 5 0,-334-3 0,11 0 0,0 0 0,0 1 0,0 0 0,18 4 0,-26-4 0,0 0 0,-1 0 0,0 0 0,1 0 0,-1 0 0,1 0 0,-1 1 0,0-1 0,0 1 0,0 0 0,0 0 0,0 0 0,0 0 0,0 0 0,-1 0 0,1 0 0,-1 0 0,0 1 0,1-1 0,-1 0 0,0 1 0,0-1 0,-1 1 0,2 4 0,0 10 0,-1 0 0,-1-1 0,0 1 0,-1 0 0,-1 0 0,0 0 0,-2 0 0,-8 27 0,10-36 0,0-1 0,-1 0 0,1 0 0,-1 0 0,-1-1 0,1 1 0,-1-1 0,0 0 0,-1 0 0,0 0 0,1 0 0,-2-1 0,1 0 0,-12 9 0,-41 19 0,-110 43 0,155-70 0,0 1 0,-22 15 0,23-13 0,-29 15 0,30-19 0,0 0 0,-1-1 0,0 0 0,1-1 0,-1 0 0,0-1 0,-1-1 0,1 1 0,0-2 0,0 0 0,-21-3 0,32 4 0,0-2 0,0 1 0,1 0 0,-1 0 0,0 0 0,0 0 0,1 0 0,-1-1 0,0 1 0,1 0 0,-1 0 0,0-1 0,1 1 0,-1-1 0,1 1 0,-1-1 0,0 1 0,1-1 0,-1 1 0,1-1 0,-1 1 0,1-1 0,0 1 0,-1-1 0,1 0 0,-1-1 0,1 1 0,0 0 0,0 0 0,0 0 0,1 0 0,-1 0 0,0 0 0,0 0 0,1 0 0,-1 0 0,1 0 0,-1 0 0,1 0 0,-1 0 0,1 0 0,1-1 0,3-4 0,1 0 0,0 1 0,11-9 0,-4 5 0,0 1 0,1 0 0,0 1 0,0 1 0,0 0 0,1 1 0,16-3 0,-8 3 0,0 1 0,1 2 0,-1 0 0,26 2 0,364 3 0,-247-4 0,-144 1 0,-1-2 0,1 0 0,0-2 0,-1 0 0,35-12 0,313-135 0,-356 145 0,6-3 0,0 0 0,0-1 0,20-15 0,-32 20 0,0 1 0,-1 0 0,1 1 0,1-1 0,-1 1 0,0 1 0,1-1 0,-1 1 0,11-1 0,-4 1 0,1 1 0,-1 0 0,1 2 0,15 1 0,-28-2 0,-1 0 0,1 0 0,-1 0 0,1 1 0,-1-1 0,1 1 0,-1-1 0,1 1 0,-1-1 0,1 1 0,-1 0 0,0 0 0,1 0 0,1 2 0,-3-3 0,0 0 0,1 0 0,-1 1 0,0-1 0,0 0 0,0 1 0,0-1 0,0 0 0,0 1 0,1-1 0,-1 0 0,0 1 0,0-1 0,0 0 0,0 1 0,0-1 0,0 1 0,0-1 0,0 0 0,-1 1 0,1-1 0,0 0 0,0 1 0,0-1 0,0 0 0,-1 2 0,0-1 0,0 0 0,1-1 0,-1 1 0,0 0 0,0 0 0,0 0 0,0 0 0,0-1 0,-2 2 0,-19 8 0,1-2 0,-1 0 0,-1-1 0,-27 4 0,45-10 0,-67 13 0,-142 8 0,-74-19 0,166-4 0,88 2 0,-33 7 0,-32 0 0,93-8 0,-1 1 0,1-1 0,-9 2 0,11 0 0,7 0 0,10-1 0,22-5 0,0-2 0,0-1 0,48-18 0,-56 17 0,202-72 0,-5 1 0,-172 63 0,2 3 0,71-8 0,-18 14 0,110 8 0,-214-1 0,2 0 0,0 0 0,-1 0 0,1 0 0,0 1 0,8 2 0,-12-2 0,0 0 0,0-1 0,1 1 0,-1 0 0,0-1 0,0 1 0,0 0 0,0 0 0,0 0 0,0 0 0,0 0 0,-1 0 0,1 0 0,0 0 0,-1 0 0,1 0 0,0 1 0,-1-1 0,1 0 0,-1 0 0,0 1 0,1-1 0,-1 0 0,0 0 0,0 3 0,0 0 0,0-1 0,0 1 0,-1 0 0,1-1 0,-1 1 0,0 0 0,0-1 0,-1 1 0,1-1 0,-1 0 0,1 1 0,-1-1 0,0 0 0,0 0 0,-1 0 0,1 0 0,-1 0 0,1-1 0,-1 1 0,-5 3 0,-6 4 0,-1 0 0,0-1 0,-18 8 0,21-11 0,-43 20 0,-1-3 0,-115 32 0,-124 6 0,262-56 0,-7 1 0,-72 22 0,81-19 0,0-2 0,-43 6 0,48-10 0,0 1 0,1 2 0,-1 0 0,-31 13 0,-18 10 0,34-15 0,35-10 0,12-2 0,16-2 0,173-27 0,0-17 0,-18 4 0,-40 11 0,67-14 0,-160 38 0,1 1 0,84 5 0,-48 1 0,-80-2 0,9 0 0,0 0 0,15 3 0,-25-3 0,0 0 0,0 0 0,1 0 0,-1 0 0,0 0 0,0 0 0,1 0 0,-1 0 0,0 0 0,0 0 0,0 0 0,1 0 0,-1 1 0,0-1 0,0 0 0,1 0 0,-1 0 0,0 0 0,0 0 0,0 1 0,1-1 0,-1 0 0,0 0 0,0 0 0,0 1 0,0-1 0,0 0 0,1 0 0,-1 0 0,0 1 0,-6 4 0,-14 2 0,-47 8 0,0-2 0,-95 5 0,147-18 0,-219 16 0,232-16 0,-29 4 0,0 0 0,1 2 0,-52 18 0,57-14 0,-16 6 0,-51 14 0,27-11 0,42-12 0,1 0 0,-1-2 0,-1 0 0,-46 3 0,125-11 0,70-10 0,-3-1 0,127 10 0,-171 4 0,-51-1 0,0-2 0,39-9 0,1 0 0,51-1 0,178 5 0,-276 9 0,33 6 0,12 1 0,-44-7 0,4 1 0,0-2 0,-1 0 0,32-5 0,-53 4 0,-1 0 0,1 1 0,-1-1 0,1-1 0,-1 1 0,1 0 0,-1 0 0,0-1 0,1 1 0,-1-1 0,0 0 0,0 0 0,2-3 0,0 1 0,-1-1 0,0 1 0,0-1 0,0 0 0,-1 0 0,3-6 0,-1-3 0,0 1 0,-1-1 0,-1 0 0,2-20 0,-3 28 0,-1 0 0,0 0 0,0 0 0,-1 0 0,0 0 0,0 0 0,0 0 0,-4-10 0,4 14 0,0-1 0,-1 1 0,1 0 0,-1 0 0,1-1 0,-1 1 0,0 0 0,0 0 0,0 0 0,0 1 0,0-1 0,0 0 0,-1 1 0,1-1 0,-1 1 0,1 0 0,-1 0 0,1 0 0,-1 0 0,1 0 0,-4 0 0,-16-4 0,-27-11 0,30 9 0,0 1 0,-20-4 0,-19 1 0,0 2 0,-72 1 0,106 6 0,11 0 0,-1 0 0,-13 2 0,23-2 0,0 1 0,0 0 0,0 0 0,0 1 0,0-1 0,0 1 0,0 0 0,1 0 0,-1 0 0,-6 5 0,-6 7 0,-2 2 0,0-1 0,0-1 0,-37 20 0,-2-8 0,-1-2 0,-2-3 0,0-2 0,0-3 0,-103 13 0,21-22 0,97-7 0,-60 8 0,-5 0 0,103-6 0,0 0 0,-1 0 0,1 1 0,-8 4 0,-12 4 0,19-7 0,-1 0 0,1 0 0,-8 6 0,-4 2 0,5-3 0,0 1 0,0 0 0,1 2 0,0-1 0,-14 17 0,23-23 0,-1 0 0,1 0 0,-1-1 0,-1 0 0,1 0 0,0 0 0,-12 4 0,13-6 0,1 0 0,-1 0 0,1-1 0,-1 0 0,1 0 0,-1 0 0,0-1 0,1 0 0,-1 0 0,0 0 0,1 0 0,-1-1 0,-5 0 0,9 0 0,0 1 0,0 0 0,0 0 0,0-1 0,1 1 0,-1-1 0,0 1 0,0-1 0,1 1 0,-1-1 0,0 1 0,0-1 0,1 1 0,-1-1 0,1 0 0,-1 0 0,0 1 0,1-1 0,-1 0 0,1 0 0,0 0 0,-1-1 0,1 1 0,-1-1 0,1 1 0,0-1 0,0 1 0,1-1 0,-1 1 0,0 0 0,0-1 0,1 1 0,-1-1 0,1 1 0,-1 0 0,2-2 0,1-3 0,1 0 0,0 0 0,1 0 0,8-9 0,10-7 0,1 2 0,0 0 0,2 2 0,0 0 0,1 2 0,44-20 0,135-44 0,19 2 0,194-56 0,-410 131 0,3 0 0,0 0 0,0-1 0,0-1 0,-1 0 0,0 0 0,0-2 0,12-7 0,-14 5 0,1 2 0,0 0 0,1 0 0,0 0 0,0 2 0,0-1 0,1 1 0,-1 1 0,1 0 0,0 1 0,1 0 0,-1 1 0,0 0 0,21 0 0,30 2 0,107 2 0,-167-2 0,-1 0 0,0 1 0,0-1 0,0 0 0,0 1 0,0 0 0,0-1 0,0 1 0,0 0 0,0 0 0,-1 0 0,1 0 0,0 1 0,0-1 0,-1 0 0,1 1 0,-1-1 0,1 1 0,-1 0 0,0-1 0,0 1 0,0 0 0,1 0 0,-2 0 0,1-1 0,0 1 0,0 0 0,-1 0 0,1 1 0,-1-1 0,1 2 0,0 3 0,-1-1 0,0 0 0,0 0 0,0 0 0,-1 1 0,1-1 0,-2 0 0,1 0 0,-4 10 0,-2-1 0,0 0 0,-1 0 0,-1-1 0,0-1 0,-1 0 0,0 0 0,-1 0 0,0-2 0,-1 1 0,-1-1 0,-19 13 0,-1-3 0,0-1 0,-1-2 0,-64 24 0,43-18 0,32-14 0,-35 12 0,33-13 0,19-6 0,19-4 0,19-6 0,165-31 0,6 15 0,-142 21 0,41-3 0,-89 3 0,0 0 0,0-1 0,0 0 0,-1-1 0,22-10 0,28-15 0,2 2 0,106-30 0,-147 52 0,1 1 0,38-1 0,-38 4 0,0-1 0,38-8 0,-24 2 0,-1 3 0,1 1 0,63 1 0,16-1 0,22-14 0,0-1 0,-111 17 0,0 1 0,55 6 0,-54-2 0,1 2 0,-1 1 0,-1 2 0,45 16 0,-38-9 0,1-1 0,59 13 0,-44-14 0,-33-7 0,1-2 0,-1 0 0,1 0 0,0-2 0,23 0 0,-40-2 0,0-1 0,0 1 0,0 0 0,0-1 0,0 0 0,0 1 0,0-1 0,0 0 0,-1 0 0,1 0 0,0 0 0,0 0 0,-1-1 0,1 1 0,-1 0 0,1-1 0,-1 0 0,1 1 0,-1-1 0,0 0 0,0 1 0,0-1 0,0 0 0,0 0 0,0 0 0,-1 0 0,1 0 0,-1 0 0,1 0 0,-1-2 0,1 1 0,-1 0 0,1 0 0,-1 0 0,0 0 0,0 0 0,-1 0 0,1 0 0,-1 0 0,1 1 0,-1-1 0,0 0 0,0 0 0,0 0 0,0 1 0,-1-1 0,1 1 0,-1-1 0,1 1 0,-1-1 0,0 1 0,-3-3 0,-2 0 0,0 1 0,0 0 0,0 0 0,-1 0 0,0 1 0,0 0 0,1 1 0,-2 0 0,1 0 0,-9 0 0,-16-2 0,-38 2 0,59 1 0,10 1 0,-93 2 0,78-1 0,1 1 0,-1 1 0,-25 7 0,14-2 0,1 2 0,0 0 0,1 2 0,-34 21 0,29-14 0,15-9 0,0 0 0,0 1 0,-25 24 0,17-13 0,17-16 0,0 0 0,0 1 0,-9 12 0,15-17 0,-1 0 0,1 0 0,-1 0 0,1 0 0,0 0 0,0 0 0,0 0 0,0 0 0,-2 5 0,3-6 0,0-1 0,1 0 0,-1 1 0,0-1 0,0 0 0,0 1 0,0-1 0,0 0 0,0 1 0,0-1 0,0 0 0,0 0 0,1 1 0,-1-1 0,0 0 0,0 1 0,0-1 0,1 0 0,-1 0 0,0 1 0,0-1 0,1 0 0,-1 0 0,0 0 0,1 1 0,16 2 0,125-8 0,-57 1 0,98-5 0,94-2 0,-249 10 0,-19 0 0,1 1 0,-1 0 0,1 0 0,-1 1 0,18 4 0,-26-5 0,0 1 0,0-1 0,0 1 0,0-1 0,0 1 0,0-1 0,0 1 0,0 0 0,0 0 0,0-1 0,0 1 0,0 0 0,0 0 0,-1 0 0,1 0 0,0 0 0,-1 0 0,1 0 0,0 0 0,-1 1 0,0-1 0,1 0 0,-1 0 0,0 0 0,1 0 0,-1 1 0,0-1 0,0 0 0,0 0 0,0 0 0,0 1 0,0-1 0,-1 0 0,1 0 0,0 0 0,-1 1 0,1-1 0,-1 0 0,0 1 0,0 2 0,-1 0 0,0 0 0,0 0 0,0-1 0,-1 1 0,1-1 0,-1 1 0,0-1 0,0 0 0,-3 3 0,-2-1 0,-1-1 0,1 0 0,-1 0 0,0-1 0,0 0 0,-1 0 0,1-1 0,-15 1 0,-20 6 0,-18 9 0,-104 28 0,156-44 0,0 2 0,-11 4 0,12-4 0,1 0 0,-1-1 0,-11 2 0,8-2 0,-1 1 0,-12 4 0,16-4 0,-1 0 0,0-1 0,0 0 0,-11 1 0,10-5 0,11 0 0,-1 1 0,1 0 0,0 0 0,0 0 0,0 0 0,0 0 0,0 0 0,0-1 0,0 1 0,0 0 0,0 0 0,0 0 0,0 0 0,0 0 0,0-1 0,0 1 0,0 0 0,0 0 0,0 0 0,0 0 0,0 0 0,0-1 0,0 1 0,0 0 0,0 0 0,0 0 0,0 0 0,0 0 0,0-1 0,0 1 0,0 0 0,0 0 0,0 0 0,0 0 0,0 0 0,1 0 0,-1-1 0,2-1 0,0 0 0,0 0 0,0 0 0,1 0 0,-1 0 0,4-1 0,43-24 0,2 3 0,0 1 0,2 3 0,0 2 0,1 3 0,60-9 0,-85 17 0,-29 7 0,1 0 0,-1 0 0,1 0 0,-1 0 0,1 0 0,-1 0 0,0 0 0,1 0 0,-1-1 0,1 1 0,-1 0 0,0 0 0,1 0 0,-1-1 0,0 1 0,1 0 0,-1 0 0,0-1 0,1 1 0,-1 0 0,0-1 0,1 1 0,-1 0 0,0-1 0,0 1 0,1-1 0,-2 0 0,1 1 0,-1-1 0,1 0 0,-1 1 0,1-1 0,-1 1 0,1-1 0,-1 1 0,0-1 0,1 1 0,-1-1 0,0 1 0,0 0 0,-1-1 0,-42-17 0,-2 2 0,-76-17 0,60 17 0,-1 0 0,-2 2 0,0 3 0,0 2 0,-115 1 0,153 8 0,17 0 0,-1 0 0,1 0 0,0 1 0,-18 4 0,28-5 0,0 0 0,-1 0 0,1 0 0,0 0 0,0 0 0,-1 0 0,1 0 0,0 0 0,0 0 0,-1 0 0,1 1 0,0-1 0,0 0 0,0 0 0,-1 0 0,1 0 0,0 1 0,0-1 0,0 0 0,0 0 0,0 0 0,-1 1 0,1-1 0,0 0 0,0 0 0,0 1 0,0-1 0,0 0 0,0 0 0,0 1 0,0-1 0,0 0 0,0 0 0,0 1 0,0-1 0,0 0 0,0 0 0,0 1 0,0-1 0,0 0 0,0 0 0,0 1 0,0-1 0,0 0 0,0 0 0,1 1 0,-1-1 0,0 0 0,0 0 0,0 0 0,0 1 0,1-1 0,-1 0 0,0 0 0,0 0 0,0 0 0,1 0 0,-1 1 0,0-1 0,0 0 0,0 0 0,1 0 0,-1 0 0,19 11 0,2-3 0,0-2 0,0 0 0,1-1 0,0-1 0,22 1 0,114 1 0,-137-6 0,34-1 0,-66-3 0,1 1 0,-14-3 0,-371-47 0,168 39 0,8 0 0,108-3 0,66 9 0,-55-2 0,87 10 0,17 2 0,27 2 0,619 41-1521,-231-29 1237,-403-17 284,24 2 0,-38 0 0,1-1 0,-1 0 0,0 1 0,0-1 0,0 1 0,0 0 0,0 0 0,0 0 0,0 0 0,0 0 0,0 0 0,0 0 0,0 0 0,1 2 0,-3-2 15,1-1-1,-1 0 0,0 1 1,0-1-1,1 0 1,-1 1-1,0-1 1,0 1-1,0-1 0,1 0 1,-1 1-1,0-1 1,0 1-1,0-1 1,0 1-1,0-1 1,0 0-1,0 1 0,0-1 1,0 1-1,0-1 1,0 1-1,0-1 1,0 0-1,0 1 1,-1-1-1,1 1 0,0-1 1,0 0-1,0 1 1,-1-1-1,1 1 1,0-1-1,0 0 0,-1 1 1,1-1-1,0 0 1,-1 0-1,1 1 1,0-1-1,-1 0 1,1 0-1,0 1 0,-1-1 1,1 0-1,-1 0 1,1 0-1,0 0 1,-1 0-1,0 1 0,-27 6 800,-59-1-695,-106-4 0,158-3-102,-255-7-17,-91-2 0,224 11 0,270-1 0,315 12 0,-421-11 0,4 0 0,1 0 0,-1 1 0,0 1 0,14 4 0,-18-2 0,-8-2 0,-13 3 0,-21-2 0,0-1 0,0-2 0,-58-5 0,53 2 0,-77-3 0,-175-30 0,268 29 0,0-2 0,0 0 0,1-1 0,0-2 0,1 0 0,0-2 0,1 0 0,0-1 0,-33-30 0,37 26 0,-20-25 0,23 26 0,0 1 0,-21-19 0,28 31 0,0 0 0,0 1 0,-8-4 0,11 5 0,19 16 0,22 15 0,-20-17 0,17 17 0,6 11 0,41 54 0,-77-88 0,0 0 0,0 1 0,-1 0 0,0-1 0,0 1 0,0 1 0,2 9 0,-5-16 0,0-1 0,0 1 0,0-1 0,0 1 0,0-1 0,0 1 0,0-1 0,0 1 0,0-1 0,0 1 0,0-1 0,0 1 0,0 0 0,0-1 0,-1 1 0,1-1 0,0 1 0,0-1 0,-1 0 0,1 1 0,0-1 0,0 1 0,-1-1 0,1 1 0,-1 0 0,0-1 0,0 1 0,-1 0 0,1-1 0,0 1 0,-1 0 0,1-1 0,0 0 0,-1 1 0,-2 0 0,-4-1 0,0 1 0,-15-2 0,16 1 0,-1 0 0,0-1 0,0 0 0,0 0 0,1 0 0,-1-1 0,0 0 0,1 0 0,-1-1 0,1 0 0,0-1 0,0 1 0,0-1 0,0 0 0,1-1 0,0 0 0,-6-6 0,-17-18 0,-41-56 0,7 8 0,53 63 0,-1 1 0,-7-17 0,11 19 0,0 0 0,0 1 0,-1 0 0,-17-18 0,25 27 0,-1 1 0,1 0 0,0-1 0,-1 1 0,1 0 0,0-1 0,-1 1 0,1 0 0,0-1 0,-1 1 0,1 0 0,0 0 0,-1 0 0,1-1 0,-1 1 0,1 0 0,-1 0 0,1 0 0,0 0 0,-1 0 0,1 0 0,-1 0 0,1 0 0,-1 0 0,1 0 0,0 0 0,-1 0 0,1 0 0,-1 0 0,1 0 0,-1 1 0,1-1 0,0 0 0,-1 0 0,1 0 0,-1 1 0,1-1 0,0 0 0,-1 0 0,1 1 0,0-1 0,-1 0 0,1 1 0,0-1 0,0 0 0,-1 1 0,1-1 0,0 1 0,0-1 0,0 0 0,-1 1 0,1-1 0,0 1 0,0-1 0,0 1 0,0-1 0,0 0 0,0 1 0,0 0 0,-1 5 0,0 0 0,0 0 0,1 9 0,0-11 0,2 211 0,-2-215 0,0 0 0,0 0 0,0 0 0,0 1 0,0-1 0,0 0 0,0 0 0,0 0 0,0 1 0,0-1 0,0 0 0,0 0 0,0 0 0,0 1 0,0-1 0,0 0 0,0 0 0,0 0 0,0 0 0,0 1 0,-1-1 0,1 0 0,0 0 0,0 0 0,0 0 0,0 1 0,0-1 0,-1 0 0,1 0 0,0 0 0,0 0 0,-1 0 0,-5-3 0,-10-16 0,10 12 0,-7-7 0,6 7 0,1 1 0,-8-12 0,5 6 0,0 0 0,-12-10 0,11 12 0,1-1 0,-10-14 0,11 14 0,5 9 0,6 6 0,9 8 0,0 0 0,0-1 0,1-1 0,0 0 0,26 15 0,-22-15 0,0 1 0,-1 1 0,23 21 0,-14-10 0,2-1 0,0-1 0,42 24 0,4 4 0,-48-30 0,-15-11 0,1 0 0,1 0 0,22 11 0,41 18 0,-42-21 0,44 18 0,-45-23 0,-12-3 0,0-1 0,0-1 0,1-1 0,0 0 0,39 2 0,169-7 0,-83-2 0,-128 2 0,0-2 0,0 0 0,25-7 0,53-19 0,-66 18 0,30-10 0,-33 9 0,1 2 0,54-10 0,277-37 0,-289 45 0,100-3 0,72 13 0,-164 2 0,-74-1 0,27 3 0,-31-4 0,1 2 0,-1-1 0,1 0 0,0 0 0,-1 0 0,1 0 0,-1 0 0,1 0 0,-1 1 0,1-1 0,-1 0 0,1 0 0,-1 1 0,1-1 0,-1 0 0,1 1 0,-1-1 0,1 1 0,-1-1 0,0 0 0,1 1 0,-1-1 0,0 1 0,1-1 0,-1 1 0,0-1 0,0 1 0,1-1 0,-1 1 0,0-1 0,0 1 0,0 0 0,0-1 0,0 1 0,0-1 0,0 1 0,0-1 0,0 1 0,0 0 0,0-1 0,0 1 0,-1 0 0,-4 9 0,0-1 0,-1-1 0,0 1 0,0-1 0,-1 0 0,-1-1 0,-11 11 0,8-7 0,-17 15 0,-44 47 0,61-62 0,0-1 0,0-1 0,-1 0 0,0-1 0,-21 12 0,2-2 0,-57 40 0,79-52 0,-1-1 0,-15 5 0,16-7 0,0 1 0,0 0 0,-13 9 0,-28 28 0,26-20 0,22-19 0,0 0 0,-1 0 0,0-1 0,1 1 0,-1 0 0,0-1 0,0 0 0,0 1 0,0-1 0,0 0 0,0-1 0,0 1 0,0 0 0,0-1 0,0 0 0,-1 0 0,1 0 0,0 0 0,0 0 0,0-1 0,0 1 0,-1-1 0,1 0 0,0 0 0,0 0 0,0 0 0,1-1 0,-1 1 0,-4-4 0,-6-4 0,1 0 0,1-2 0,0 1 0,-19-24 0,15 16 0,-17-19 0,2-2 0,-38-64 0,15 20 0,-12-22 0,62 100 0,1 0 0,-1 0 0,0 1 0,-1-1 0,1 1 0,-1 0 0,0 0 0,0 1 0,0-1 0,0 1 0,-1 0 0,1 0 0,-1 0 0,0 0 0,0 1 0,0 0 0,0 0 0,0 0 0,-1 1 0,1 0 0,0 0 0,-1 0 0,-10 0 0,-78 3 0,25 0 0,63-3 0,0 2 0,-1-1 0,1 1 0,0 0 0,0 0 0,-1 1 0,1-1 0,0 2 0,0-1 0,1 0 0,-1 1 0,1 0 0,-1 1 0,1-1 0,-7 7 0,6-7 0,1 1 0,-1-1 0,0 0 0,0 0 0,-1-1 0,1 0 0,0 0 0,-1 0 0,1-1 0,-1 0 0,-13 1 0,13-2 0,-1 1 0,0 0 0,0 0 0,1 1 0,-1 0 0,1 1 0,0-1 0,-8 5 0,10-4 0,1 1 0,0-1 0,0 1 0,0 0 0,-7 9 0,7-8 0,0 0 0,-1 0 0,-9 8 0,11-11 0,0 1 0,-1-1 0,1 1 0,-1 0 0,-5 6 0,9-8 0,-1-1 0,1 1 0,0-1 0,-1 1 0,1-1 0,0 1 0,0-1 0,-1 1 0,1-1 0,0 1 0,0 0 0,0-1 0,0 1 0,0-1 0,0 1 0,0-1 0,0 1 0,0 0 0,0 0 0,0 0 0,1-1 0,-1 1 0,1 0 0,-1-1 0,1 1 0,-1-1 0,1 1 0,-1-1 0,1 1 0,-1-1 0,1 1 0,0-1 0,-1 1 0,1-1 0,0 0 0,0 1 0,-1-1 0,2 0 0,4 2 0,-1-1 0,0 0 0,1-1 0,-1 1 0,0-1 0,1 0 0,-1 0 0,6-2 0,45-9 0,-51 10 0,168-54 0,-33 8 0,-105 38 0,102-25 0,-58 25 0,142 2 0,-214 7 0,23-1 0,1-2 0,34-8 0,39-3 0,-25 9 0,88 8 0,-165-3 0,0 0 0,0 0 0,0 0 0,0 1 0,0-1 0,0 1 0,0-1 0,-1 1 0,1 0 0,0 0 0,0 0 0,0 0 0,-1 0 0,1 0 0,0 0 0,-1 0 0,1 1 0,-1-1 0,0 1 0,1-1 0,-1 1 0,2 3 0,-1-1 0,-1 1 0,1-1 0,-1 1 0,0 0 0,0-1 0,-1 1 0,0 0 0,0 7 0,0 0 0,-2-1 0,1 1 0,-1-1 0,-1 0 0,0 0 0,-1 0 0,0 0 0,-1 0 0,0-1 0,0 0 0,-1 0 0,-1 0 0,1-1 0,-12 12 0,-1 0 0,-2-2 0,0 0 0,0-1 0,-45 26 0,55-37 0,0-2 0,-1 0 0,0 0 0,0-1 0,0 0 0,-21 3 0,-77 4 0,105-11 0,1 0 0,1 0 0,-1 0 0,0 0 0,0-1 0,1 0 0,-1 0 0,1 0 0,-1 0 0,1 0 0,-1-1 0,1 1 0,0-1 0,-1 0 0,1 0 0,0 0 0,0 0 0,1-1 0,-4-2 0,-3-6 0,-1-1 0,2 1 0,-11-18 0,1 1 0,2 5 0,-47-62 0,56 77 0,0 1 0,-1-1 0,0 1 0,0 0 0,0 1 0,-1 0 0,-16-8 0,-30-13 0,-19-8 0,63 31 0,0 1 0,1 0 0,-1 1 0,0 0 0,-18-1 0,-175 3 0,81 2 0,119-2 0,-45 0 0,-81-10 0,127 10 0,0-1 0,1 1 0,-1 0 0,0 0 0,0 0 0,1 0 0,-1 0 0,0 0 0,0 1 0,-3 1 0,5-2 0,-1 1 0,1 0 0,0 0 0,-1 0 0,1 0 0,0 0 0,0 0 0,0 0 0,0 0 0,0 1 0,0-1 0,0 0 0,1 1 0,-1-1 0,0 1 0,1-1 0,-1 0 0,1 1 0,-1-1 0,1 3 0,-2 3 0,2-1 0,-1 0 0,1 1 0,0-1 0,0 0 0,1 1 0,-1-1 0,2 0 0,-1 0 0,3 9 0,5 7 0,15 32 0,-19-45 0,-3-5 0,0 0 0,0 0 0,1 0 0,-1-1 0,1 1 0,0-1 0,0 0 0,0 0 0,0 0 0,1 0 0,-1 0 0,1-1 0,6 4 0,-3-3 0,-1-1 0,1 0 0,0 0 0,0 0 0,0-1 0,0 0 0,14 0 0,157-4 0,-37 1 0,-70 3 0,81-2 0,-81-7 0,10 0 0,-65 6 0,0 0 0,0-2 0,-1 1 0,26-10 0,-21 6 0,37-8 0,-47 14 0,0-1 0,0 0 0,-1-1 0,1 0 0,-1-1 0,1 0 0,-1 0 0,-1-1 0,14-9 0,0-1 0,-1 1 0,-1-1 0,-1 0 0,24-25 0,-40 37 8,-1 0 0,0 0 0,0 0 0,0 0 0,0-1 0,-1 1 0,1-1 0,-1 0 0,0 1-1,0-1 1,0 0 0,-1 1 0,1-6 0,0-4-410,-2 0 1,-2-19-1,3 28 131,-3-19-6555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6:56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7:26:36.8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1845 1163 24575,'-31'-2'0,"0"-1"0,1-2 0,-1-1 0,-56-19 0,1-5 0,2-4 0,2-4 0,-115-71 0,143 76 0,1-3 0,-76-69 0,100 81 0,-1 0 0,-1 2 0,-48-27 0,-106-39 0,101 54 0,-65-29 0,99 37 0,50 26 0,-1 0 0,1-1 0,0 1 0,-1 0 0,1 0 0,0-1 0,-1 1 0,1 0 0,0 0 0,-1-1 0,1 1 0,0 0 0,-1-1 0,1 1 0,0-1 0,0 1 0,0 0 0,0-1 0,-1 1 0,1-1 0,0 1 0,0 0 0,0-1 0,0 1 0,0-1 0,0 1 0,0-1 0,0 1 0,0 0 0,0-1 0,0 1 0,0-1 0,0 1 0,0-1 0,1 1 0,-1 0 0,0-1 0,0 1 0,0-1 0,1 1 0,-1 0 0,0-1 0,0 1 0,1 0 0,-1-1 0,0 1 0,1 0 0,-1 0 0,0-1 0,1 1 0,-1 0 0,1-1 0,3-1 0,-1 0 0,1 0 0,-1 0 0,9-2 0,15-4 0,1 2 0,40-5 0,62 0 0,-86 10 0,0 1 0,0 3 0,62 11 0,-41 0 0,102 35 0,163 75 0,-14 30 0,-282-134 0,-1 1 0,0 2 0,33 32 0,-48-38 0,0 1 0,-2 1 0,0 0 0,-1 1 0,-2 1 0,15 26 0,-23-37 0,-1 1 0,0-1 0,3 14 0,-5-20 0,-2 1 0,1-1 0,0 1 0,-1 0 0,0-1 0,0 1 0,0 0 0,0-1 0,-1 1 0,-1 5 0,2-9 0,-1 0 0,1 0 0,-1 0 0,1 0 0,-1 0 0,1-1 0,-1 1 0,0 0 0,1 0 0,-1-1 0,0 1 0,1 0 0,-1-1 0,0 1 0,0-1 0,0 1 0,0-1 0,0 1 0,0-1 0,0 1 0,1-1 0,-1 0 0,0 0 0,0 1 0,0-1 0,0 0 0,-2 0 0,-1 0 0,-1 0 0,0-1 0,1 0 0,-1 1 0,-5-3 0,-13-4 0,0-2 0,1 0 0,-27-15 0,-64-45 0,36 16 0,-104-92 0,-55-82 0,228 219 0,-8-8 0,0 0 0,-22-15 0,33 27 0,0 1 0,-1 0 0,1 0 0,0 0 0,-1 0 0,0 1 0,1 0 0,-1 1 0,0-1 0,0 1 0,0 0 0,0 0 0,-7 1 0,3 2 0,10-1 0,0-1 0,0 0 0,0 0 0,0 0 0,0 0 0,0 1 0,0-1 0,0 0 0,0 0 0,0 0 0,0 0 0,0 1 0,0-1 0,0 0 0,0 0 0,0 0 0,0 1 0,0-1 0,0 0 0,0 0 0,0 0 0,0 0 0,0 1 0,0-1 0,0 0 0,0 0 0,1 0 0,-1 0 0,0 0 0,0 1 0,0-1 0,19 14 0,-15-11 0,38 23 0,49 22 0,-26-16 0,28 17-57,177 96-467,-15 19 153,-167-95 371,-77-59 0,-1 0 0,0 1 0,-1 0 0,0 1 0,10 16 0,-17-24 43,0 0 0,0 0 0,0 0 1,-1 0-1,0 0 0,0 0 1,0 0-1,0 0 0,-1 0 1,1 7-1,-1-9-27,0-1 1,0 1-1,-1 0 1,1-1-1,-1 1 0,1 0 1,-1-1-1,1 1 1,-1-1-1,0 1 1,0-1-1,1 1 0,-1-1 1,0 0-1,-1 1 1,1-1-1,0 0 1,0 0-1,0 0 0,-1 0 1,1 0-1,0 0 1,-1 0-1,1 0 1,-1 0-1,0-1 0,1 1 1,-3 0-1,-5 1-16,0-1 0,0 0 0,0 0 0,0-1 0,0-1 0,-1 1 0,1-1 0,-10-3 0,-29-5 0,-75-24 0,-47-28 0,112 38 0,-123-49 0,133 50 0,-74-47 0,58 27 0,1-3 0,-113-104 0,158 131 0,-13-12 0,29 28 0,0-1 0,0 0 0,0 0 0,0 0 0,0 0 0,1 0 0,0 0 0,-1 0 0,0-6 0,2 7 0,-1 1 0,1 0 0,0 0 0,0-1 0,1 1 0,-1 0 0,0 0 0,0-1 0,1 1 0,-1 0 0,0 0 0,1-1 0,-1 1 0,1 0 0,0 0 0,-1 0 0,1 0 0,0 0 0,0 0 0,-1 0 0,1 0 0,0 0 0,0 0 0,0 0 0,0 1 0,0-1 0,0 0 0,1 1 0,0-1 0,3-2 0,0 1 0,0 0 0,1 1 0,-1-1 0,0 1 0,6 0 0,4 0 0,1 0 0,-1 2 0,0-1 0,0 2 0,0 0 0,26 8 0,-4 1 0,53 25 0,-42-14 0,-1 2 0,76 54 0,-95-57 0,0 1 0,-1 2 0,-2 1 0,0 1 0,20 29 0,-12-10 0,45 82 0,-76-124 0,1 3 0,0 1 0,0-1 0,0 1 0,3 13 0,-6-19 0,0 0 0,0 1 0,1-1 0,-1 0 0,0 0 0,0 0 0,0 1 0,0-1 0,-1 0 0,1 0 0,0 1 0,0-1 0,-1 0 0,1 0 0,-1 0 0,1 0 0,-1 0 0,1 0 0,-1 0 0,0 0 0,1 0 0,-1 0 0,0 0 0,0 0 0,0 0 0,0 0 0,0 0 0,0-1 0,0 1 0,0 0 0,0-1 0,0 1 0,0-1 0,0 1 0,0-1 0,-2 1 0,-9 1 0,0-1 0,0 0 0,1-1 0,-1 0 0,0-1 0,-23-4 0,11 2 0,1 0 0,-230-18 0,262 23 0,-1 1 0,0 0 0,0 0 0,0 1 0,10 7 0,9 3 0,1-2 0,1-2 0,33 8 0,0 1 0,-45-16 0,0 1 0,0-2 0,25 0 0,-41-2 0,-34 0 0,18 0 0,1 0 0,-1 0 0,0-2 0,1 0 0,-1 0 0,1-1 0,-17-7 0,-17-12 0,28 13 0,-1 0 0,-30-9 0,43 16 0,1 0 0,-1 0 0,1-1 0,-1 0 0,1 0 0,0-1 0,0 0 0,0 0 0,1 0 0,0-1 0,-1 0 0,2-1 0,-1 1 0,1-1 0,-1 0 0,2 0 0,-1-1 0,1 1 0,-5-11 0,4 8 0,-4-9 0,-17-23 0,22 35 0,0 2 0,0-1 0,0 0 0,-1 1 0,1 0 0,-1 0 0,0 0 0,-10-5 0,9 6 0,2-1 0,-1 0 0,0 0 0,1 0 0,0 0 0,0-1 0,0 1 0,-5-8 0,-10-12 0,-3-1 0,13 14 0,0 0 0,-1 1 0,-1 0 0,0 0 0,-15-10 0,15 15 0,0 1 0,0 0 0,-16-4 0,-5-2 0,-6-2 0,0 2 0,-1 2 0,-1 1 0,1 3 0,-1 0 0,-49 4 0,82-1 0,-1 0 0,1 0 0,0-1 0,-1 0 0,1 0 0,0 0 0,-13-8 0,-20-6 0,28 14 0,1 0 0,-23-2 0,11 2 0,19 2 0,0-1 0,0-1 0,1 1 0,-1 0 0,1-1 0,-1 0 0,1 0 0,-1 0 0,1 0 0,-3-3 0,2 2 0,0 0 0,-1 0 0,1 1 0,0-1 0,-9-2 0,1 2 0,1 1 0,0 0 0,-1 1 0,-14 1 0,12 0 0,0-1 0,-18-3 0,-79-14 0,164 51 0,-40-26 0,0-1 0,0-1 0,1 0 0,0 0 0,0-2 0,0 0 0,1 0 0,27 0 0,390-4 0,-426 1 0,0 1 0,0 0 0,-1 1 0,1-1 0,0 1 0,-1 0 0,1 1 0,-1-1 0,0 1 0,0 0 0,0 0 0,6 6 0,14 7 0,1 0 0,45 36 0,-3 6 0,-62-54 0,-1 1 0,1-1 0,0 0 0,0-1 0,0 1 0,1-1 0,-1-1 0,1 1 0,-1-1 0,1 0 0,12 2 0,6-1 0,48 0 0,-58-3 0,25 0 0,-1-2 0,61-10 0,-37 2 0,84-2 0,-121 9 0,51-11 0,-16 1 0,87-11 0,-134 18 0,-14 6 0,0 0 0,1-1 0,-1 1 0,0 0 0,0 0 0,1-1 0,-1 1 0,0 0 0,0-1 0,0 1 0,1 0 0,-1-1 0,0 1 0,0 0 0,0-1 0,0 1 0,0 0 0,0-1 0,0 1 0,0 0 0,0-1 0,0 1 0,0-1 0,0 0 0,-1 0 0,0-1 0,1 1 0,-1 0 0,0 0 0,0 0 0,0 0 0,0 0 0,0 0 0,0 0 0,0 0 0,0 0 0,0 1 0,0-1 0,0 0 0,-1 1 0,-1-2 0,-13-4 0,-1 0 0,1 1 0,-1 0 0,0 2 0,-24-3 0,-91 0 0,116 5 0,-212 2 0,79 0 0,134 0 0,1 0 0,0 2 0,0-1 0,-18 7 0,-17 3 0,33-10 0,-1 0 0,1-1 0,-1-1 0,1 0 0,-1-2 0,1 1 0,0-2 0,-1 0 0,1-1 0,0-1 0,1-1 0,0 0 0,-29-16 0,20 10 0,0 1 0,-1 0 0,0 2 0,-1 1 0,1 1 0,-1 1 0,-1 1 0,1 2 0,-48-1 0,51 3 0,-1-1 0,-42-10 0,42 6 0,-1 2 0,-35-2 0,36 6 0,10 0 0,0 0 0,-1-1 0,1 0 0,-18-5 0,29 4 0,5 1 0,11-1 0,21 0 0,399 3 0,-427-1 0,0 1 0,0 0 0,1 0 0,-1 0 0,0 1 0,0 0 0,-1 0 0,1 1 0,0-1 0,-1 1 0,1 0 0,5 5 0,6 3 0,8 1 0,0 0 0,1-2 0,45 12 0,-42-14 0,-1 1 0,54 26 0,-71-30 0,0 1 0,0 1 0,0 0 0,-1 0 0,0 1 0,0 1 0,14 16 0,-16-15 0,0 1 0,0-1 0,1-1 0,1 1 0,0-2 0,0 1 0,12 7 0,5-1 0,65 31 0,-77-38 0,21 12 0,-20-10 0,19 8 0,-22-11 0,-1-1 0,1 2 0,-2 0 0,1 0 0,-1 1 0,0 1 0,17 19 0,-13-12 0,-1 2 0,0 0 0,-2 0 0,11 23 0,-20-36 0,-1 0 0,0 0 0,-1 0 0,2 7 0,-3-9 0,1 0 0,0 0 0,0 0 0,0 0 0,0 0 0,1 0 0,0 0 0,0-1 0,0 1 0,2 3 0,5 5 0,-1 0 0,0 0 0,-1 1 0,-1 0 0,0 0 0,8 26 0,-13-37 0,0 0 0,0 0 0,-1 0 0,1 0 0,0 0 0,0 0 0,1 0 0,-1-1 0,0 1 0,1-1 0,-1 1 0,1-1 0,-1 1 0,1-1 0,0 0 0,-1 1 0,1-1 0,0 0 0,0 0 0,0-1 0,0 1 0,0 0 0,0-1 0,0 1 0,3 0 0,-2-1 0,-1 0 0,1-1 0,0 1 0,-1 0 0,1-1 0,-1 0 0,1 1 0,-1-1 0,1 0 0,-1 0 0,0 0 0,1-1 0,-1 1 0,0-1 0,0 1 0,0-1 0,0 0 0,0 1 0,0-1 0,2-3 0,0-2 0,0 1 0,0-1 0,-1 0 0,1 0 0,-2 0 0,1-1 0,-1 1 0,0-1 0,1-7 0,1-13 0,0-29 0,-4 41 0,-1-1 0,0 1 0,-1 0 0,-8-28 0,-23-60 0,19 65 0,3 6 0,-2 1 0,0 1 0,-30-50 0,30 60 0,-17-43 0,18 36 0,-3-8 0,2 0 0,-13-60 0,-12-134 0,28 149-52,2 17-605,0-74 1,9 122-6170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05.322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0 128 24575,'0'-3'0,"3"0"0,1-6 0,4-1 0,5-5 0,-1-1 0,1-2 0,-2 0 0,0 0 0,-2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12.340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0 1525 24575,'10'-5'0,"-1"-1"0,0-1 0,-1 0 0,0 0 0,0-1 0,0 1 0,9-14 0,21-20 0,87-89 0,-98 101 0,22-27 0,-7 4 0,-25 32 0,-1 1 0,15-25 0,-21 28 0,1 1 0,0 1 0,17-16 0,3-4 0,66-70 0,19-22 0,-84 91 0,69-65 0,-93 93 0,1 0 0,0 0 0,14-7 0,-11 7 0,18-13 0,101-84 0,-95 71 0,-20 18 0,1 0 0,1 0 0,38-22 0,62-19 0,18-11 0,-121 59 0,25-15 0,69-50 0,-106 70 0,1-1 0,-1 1 0,0-1 0,0 1 0,0-1 0,0 0 0,-1 0 0,1 0 0,-1 0 0,0-1 0,-1 1 0,1-1 0,-1 1 0,0-1 0,0 0 0,0 1 0,0-9 0,-1 13 0,0 0 0,0 0 0,0 0 0,0 0 0,0 0 0,-1 0 0,1-1 0,0 1 0,0 0 0,0 0 0,0 0 0,0 0 0,0 0 0,0 0 0,-1 0 0,1 0 0,0 0 0,0 0 0,0 0 0,0 0 0,0 0 0,-1 0 0,1 0 0,0 0 0,0 0 0,0 0 0,0 0 0,0 0 0,-1 0 0,1 0 0,0 0 0,0 0 0,0 0 0,0 0 0,0 0 0,0 0 0,-1 0 0,1 0 0,0 0 0,0 0 0,0 1 0,0-1 0,0 0 0,0 0 0,0 0 0,0 0 0,-1 0 0,1 0 0,0 0 0,0 1 0,0-1 0,0 0 0,0 0 0,0 0 0,-10 10 0,7-7 0,-44 42 0,25-23 0,0-1 0,-1-1 0,-33 21 0,18-14 0,1 1 0,-58 58 0,66-59 0,-2-1 0,22-19 0,0 0 0,0 1 0,-12 15 0,15-16 0,0 0 0,0 0 0,-1-1 0,0 1 0,0-2 0,-1 1 0,1-1 0,-1 0 0,0-1 0,-11 5 0,5-2 0,0 0 0,1 1 0,0 0 0,-21 18 0,-20 14 0,38-30 0,1 0 0,-25 24 0,-77 85 0,79-76 0,-26 28 0,-18 13 0,80-82-105,1-1 0,-1 1 0,0 0 0,1 0 0,-1 0 0,1 0 0,0 0 0,0 0 0,0 0 0,0 0 0,0 0 0,-1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15.868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190 1 24575,'-6'0'0,"-4"0"0,-3 0 0,-2 0 0,-2 0 0,-2 0 0,-2 0 0,3 2 0,3 2 0,2 2 0,5 6 0,0 1 0,0 0 0,0 2 0,1 0 0,3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23.838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834 1 24575,'-42'37'0,"26"-23"0,-19 19 0,-75 76 0,75-77 0,-2-1 0,-1-2 0,-68 40 0,84-57 0,13-6 0,1-1 0,-1-1 0,0 0 0,0 0 0,-1 0 0,1-1 0,-17 2 0,10-2 0,-22 5 0,33-7 0,0 1 0,0 0 0,0 0 0,0 0 0,0 1 0,1-1 0,-1 1 0,-4 4 0,8-6 0,1-1 0,-1 0 0,1 1 0,0-1 0,-1 0 0,1 1 0,-1-1 0,1 1 0,0-1 0,-1 1 0,1-1 0,0 1 0,0-1 0,-1 1 0,1-1 0,0 1 0,0-1 0,0 1 0,0 0 0,0-1 0,-1 1 0,2 0 0,-1-1 0,0 1 0,0-1 0,1 0 0,-1 1 0,0-1 0,0 0 0,1 1 0,-1-1 0,0 0 0,1 0 0,-1 1 0,0-1 0,1 0 0,-1 0 0,0 1 0,1-1 0,-1 0 0,1 0 0,-1 0 0,1 0 0,2 1 0,1 0 0,-1-1 0,1 0 0,-1 0 0,0 0 0,6-1 0,20-5 0,0-2 0,44-17 0,-32 10 0,-35 13 0,70-22 0,-64 21 0,0 1 0,0 0 0,0 1 0,19 0 0,-97 15 0,33-10 0,1 1 0,-58 17 0,82-18 0,1-1 0,-1 1 0,1 0 0,0 1 0,1 0 0,-1 0 0,1 0 0,0 1 0,0 0 0,1 0 0,-1 0 0,2 1 0,-8 11 0,-21 29 0,22-33 0,1 0 0,0 0 0,1 1 0,-11 26 0,16-27 0,-2-1 0,0 0 0,0 0 0,-13 18 0,12-25 0,6-12 0,7-18 0,5 3 0,0 0 0,2 1 0,20-28 0,-6 11 0,-4 6 0,1 2 0,48-46 0,-31 42 0,-37 30 0,1 0 0,0 0 0,0 0 0,0 1 0,0 0 0,0 0 0,7-2 0,-12 4 0,1 0 0,-1 0 0,1 0 0,0 0 0,-1-1 0,1 1 0,0 0 0,-1 1 0,1-1 0,-1 0 0,1 0 0,0 0 0,-1 0 0,1 0 0,-1 1 0,1-1 0,-1 0 0,1 0 0,-1 1 0,1-1 0,-1 0 0,1 1 0,-1-1 0,1 1 0,-1-1 0,1 1 0,-1-1 0,0 0 0,1 1 0,-1 0 0,0-1 0,1 1 0,-1-1 0,0 1 0,0-1 0,0 1 0,1 0 0,-1 1 0,0 0 0,0-1 0,0 1 0,0-1 0,0 1 0,0 0 0,0-1 0,-1 1 0,1-1 0,0 1 0,-1-1 0,1 1 0,-2 2 0,-5 6 0,0-1 0,-1 1 0,0-1 0,-16 13 0,12-10 0,-18 20 0,27-27 0,-1 0 0,0 0 0,-1-1 0,1 1 0,-1-1 0,0 0 0,0 0 0,0-1 0,-1 0 0,1 0 0,-1 0 0,0 0 0,1-1 0,-10 3 0,-3 0 0,-20 10 0,8-3 0,26-10 0,0 0 0,0 0 0,-1 1 0,1-1 0,1 1 0,-1 0 0,0 0 0,1 0 0,-1 1 0,1-1 0,0 1 0,0 0 0,0-1 0,1 1 0,-1 1 0,1-1 0,-2 7 0,-1-1 0,0 0 0,-13 17 0,16-24 0,-1 0 0,1-1 0,-1 1 0,0-1 0,0 1 0,0-1 0,0 0 0,0 0 0,0 0 0,-1-1 0,1 1 0,-5 1 0,-22 6-1365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38.318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3979 1 24575,'-1'2'0,"0"0"0,0 1 0,0-1 0,-1 0 0,1 0 0,0 0 0,-1 0 0,1-1 0,-4 4 0,-2 3 0,-19 26 0,-1-2 0,-44 41 0,-71 49 0,-50 49 0,183-161 0,-13 14 0,-2-1 0,-29 22 0,11-12 0,26-19 0,-1-1 0,-1-1 0,0 0 0,0-1 0,-32 13 0,-12-5 0,-1-3 0,-80 10 0,143-26 0,-20 4 0,1 1 0,-29 12 0,27-9 0,-35 9 0,17-8 0,-40 16 0,32-4 0,34-15 0,0 0 0,-20 6 0,26-9 0,7-2 0,15 0 0,66-5 0,149-27 0,-51 5 0,-156 23 0,-1-1 0,0 0 0,0-2 0,0-1 0,40-18 0,-88 45 0,-86 53 0,96-60 0,0 0 0,1 1 0,0 0 0,-18 25 0,-6 8 0,-2-2 0,-71 59 0,14-22 0,82-71 0,1-1 0,-2-1 0,-34 15 0,-8 4 0,52-23 0,0 0 0,0 0 0,0 1 0,1 0 0,-9 10 0,-17 16 0,18-21 0,-1 1 0,-1-2 0,1 0 0,-1-1 0,-1-1 0,0 0 0,-18 5 0,26-9 0,1-1 0,-1 2 0,1-1 0,0 1 0,-13 10 0,-18 10 0,39-25 0,0 0 0,-1 1 0,1-1 0,0 0 0,0 0 0,0 0 0,-1 0 0,1 1 0,0-1 0,0 0 0,-1 0 0,1 0 0,0 0 0,0 0 0,-1 0 0,1 0 0,0 0 0,-1 0 0,1 0 0,0 0 0,0 0 0,-1 0 0,1 0 0,0 0 0,0 0 0,-1 0 0,1 0 0,0 0 0,-1 0 0,1-1 0,6-9 0,15-12 0,39-31 0,-20 20 0,-7 3 0,301-278 0,-244 201 0,-28 31 0,89-111 0,-120 157 0,-31 30 0,0-1 0,1 1 0,-1 0 0,1-1 0,-1 1 0,0 0 0,1 0 0,-1-1 0,0 1 0,1 0 0,-1 0 0,1 0 0,-1 0 0,1-1 0,-1 1 0,1 0 0,-1 0 0,0 0 0,2 0 0,-1 7 0,-9 14 0,-18 29 0,-35 48 0,-24 48 0,72-123 0,-1-1 0,-25 32 0,-15 24 0,48-69 0,-1 0 0,1-1 0,-2 0 0,1 0 0,-1-1 0,-12 10 0,-19 18 0,34-30 0,1 1 0,0 0 0,0 0 0,-5 13 0,6-13 0,1 0 0,-2-1 0,1 1 0,-1 0 0,0-1 0,-6 7 0,-17 12 0,-46 28 0,9-6 0,33-20 0,19-14 0,-26 16 0,5-5 0,-37 34 0,28-22 0,-50 54 0,57-53 0,14-13 0,1 0 0,-28 43 0,-25 57 0,64-106 0,-51 76 0,57-88 0,0-1 0,0 1 0,-1-1 0,0 0 0,0 0 0,0 0 0,0 0 0,-1-1 0,1 0 0,-1 0 0,0 0 0,-10 4 0,-5 1 0,-1-1 0,-22 5 0,13-5 0,20-4 0,-36 8 0,43-10 0,-1 0 0,0-1 0,0 0 0,1 0 0,-1 0 0,0 0 0,0 0 0,1-1 0,-7-1 0,8 1 0,1 0 0,0 0 0,-1 0 0,1 0 0,0 0 0,0 0 0,0 0 0,0 0 0,0 0 0,0-1 0,0 1 0,0 0 0,0-1 0,0 1 0,1 0 0,-1-1 0,1 1 0,-1-1 0,1 1 0,-1-1 0,1 0 0,0 1 0,0-1 0,0 1 0,0-1 0,0 1 0,0-1 0,0 0 0,1-2 0,1-3 0,-1-1 0,1 1 0,0-1 0,6-12 0,10-16 0,2 1 0,1 1 0,2 1 0,30-34 0,119-112 0,-158 166 0,0 0 0,30-20 0,-38 30 0,0 0 0,-1 0 0,1 0 0,0 1 0,0 0 0,0 0 0,1 0 0,-1 1 0,0 0 0,1 0 0,-1 1 0,9 0 0,-14 0 0,1 0 0,0 0 0,-1 1 0,1-1 0,-1 1 0,1-1 0,-1 1 0,1-1 0,-1 1 0,0 0 0,1 0 0,-1 0 0,0 0 0,1 0 0,-1 0 0,0 0 0,0 0 0,0 0 0,0 1 0,0-1 0,0 0 0,0 1 0,-1-1 0,1 0 0,0 1 0,-1-1 0,1 1 0,-1-1 0,1 1 0,-1 3 0,1 4 0,0 1 0,0-1 0,-1 1 0,-2 10 0,1-4 0,1-6 0,-1 1 0,0-1 0,-1 0 0,0 0 0,-4 11 0,4-15 0,-1 0 0,1-1 0,-1 0 0,0 0 0,-1 0 0,1 0 0,-1 0 0,0 0 0,0-1 0,-7 6 0,-3 1 0,-1 0 0,-1-2 0,0 1 0,-20 7 0,-73 25 0,77-30 0,-178 78 0,160-70 0,32-13 0,-21 10 0,33-14 0,1 0 0,-1 1 0,1-1 0,0 1 0,1 0 0,-1 0 0,-7 9 0,7-7 0,0 0 0,0-1 0,-1 0 0,0 0 0,0-1 0,0 1 0,0-1 0,-1-1 0,0 1 0,-10 3 0,5-1 0,0 0 0,0 1 0,1 0 0,-18 16 0,24-19 0,0 1 0,0 0 0,0 0 0,1 0 0,0 0 0,0 1 0,0 0 0,1 0 0,0 0 0,-5 11 0,8-17 0,0 0 0,0 0 0,0 0 0,0 0 0,0 0 0,0 1 0,0-1 0,0 0 0,0 0 0,0 0 0,0 0 0,0 0 0,0 0 0,0 0 0,0 0 0,0 0 0,0 1 0,0-1 0,0 0 0,0 0 0,0 0 0,0 0 0,0 0 0,0 0 0,0 0 0,0 0 0,0 1 0,0-1 0,0 0 0,0 0 0,0 0 0,0 0 0,0 0 0,0 0 0,0 0 0,0 0 0,0 0 0,0 0 0,0 1 0,0-1 0,0 0 0,1 0 0,-1 0 0,0 0 0,0 0 0,0 0 0,0 0 0,0 0 0,0 0 0,0 0 0,0 0 0,0 0 0,1 0 0,-1 0 0,0 0 0,0 0 0,0 0 0,0 0 0,0 0 0,0 0 0,9-5 0,12-14 0,-20 18 0,130-125 0,38-35 0,-63 67 0,121-113 0,-140 114 0,-19 18 0,-67 74 0,7-7 0,0 0 0,-1 0 0,11-16 0,-38 42 0,-9 18 0,-25 27 0,-32 29 0,77-83 0,0 0 0,1 1 0,0 0 0,0 1 0,2 0 0,-9 15 0,10-17 0,0 0 0,-1 0 0,-1 0 0,-12 14 0,10-14 0,1 1 0,-13 19 0,-19 47 0,33-64 0,3-5 0,0 0 0,1 0 0,-1 0 0,2 0 0,-1 1 0,1-1 0,-3 14 0,6-18 0,3-6 0,7-10 0,-4 6 0,181-195 0,17 14 0,-131 137 0,-48 34 0,27-22 0,21-30 0,-134 115 0,-22 20 0,-8 12 0,-31 30 0,50-44 0,-19 20 0,28-29 0,43-40 0,0 2 0,-24 27 0,28-27 0,-26 22 0,25-24 0,-24 27 0,27-28 0,-1 0 0,0-1 0,-1 0 0,-20 12 0,-21 18 0,-14 8 0,47-36 0,-27 23 0,25-18 0,-7 5 0,15-9 0,-1-2 0,0 0 0,-1-1 0,-34 18 0,-35 24 0,56-31 0,1 2 0,-44 47 0,67-65 0,0 1 0,-1-1 0,0-1 0,-1 0 0,0 0 0,-12 6 0,14-7 0,7-5 0,0-1 0,0 1 0,0 0 0,0 0 0,0 0 0,0-1 0,-1 1 0,1 0 0,0-1 0,0 1 0,-1-1 0,1 0 0,0 1 0,-1-1 0,1 0 0,0 0 0,-1 0 0,1 0 0,-2 0 0,3 0 0,-1 0 0,1 0 0,0 1 0,-1-1 0,1 0 0,-1 0 0,1 0 0,0 1 0,-1-1 0,1 0 0,0 0 0,-1 1 0,1-1 0,0 0 0,0 1 0,-1-1 0,1 0 0,0 1 0,0-1 0,0 0 0,-1 1 0,1-1 0,0 1 0,0-1 0,0 0 0,0 1 0,0-1 0,0 1 0,0-1 0,0 0 0,0 1 0,0-1 0,0 1 0,0-1 0,0 1 0,0 21 0,0-20 0,-1 4 0,1 2 0,0 1 0,1-1 0,2 14 0,-3-21 0,0 0 0,0 0 0,0 0 0,0 0 0,1 0 0,-1 0 0,0 0 0,1 0 0,-1 0 0,1 0 0,-1 0 0,1 0 0,0 0 0,-1-1 0,1 1 0,0 0 0,-1 0 0,1-1 0,0 1 0,0 0 0,0-1 0,0 1 0,-1-1 0,1 1 0,0-1 0,0 1 0,0-1 0,0 0 0,0 1 0,0-1 0,0 0 0,0 0 0,1 0 0,-1 0 0,0 0 0,0 0 0,1 0 0,3-2 0,-1 0 0,0 0 0,0 0 0,-1 0 0,1-1 0,0 0 0,-1 0 0,1 0 0,-1 0 0,4-6 0,8-6 0,14-9 0,-18 15 0,0 0 0,-1 0 0,0-1 0,-1 0 0,13-18 0,-5 4 0,1 1 0,27-28 0,22-28 0,-33 38 0,-26 32 0,0 0 0,-1-1 0,0 1 0,0-2 0,8-16 0,-15 26 0,1 1 0,-1-1 0,1 0 0,-1 1 0,0-1 0,1 0 0,-1 1 0,0-1 0,0 0 0,0 0 0,1 0 0,-1 1 0,0-1 0,0 0 0,0 0 0,0 0 0,0 1 0,-1-1 0,1 0 0,0 0 0,0 1 0,0-1 0,-1 0 0,1-1 0,-1 2 0,0 0 0,0 0 0,0 0 0,1 0 0,-1 0 0,0 1 0,0-1 0,1 0 0,-1 0 0,0 0 0,0 1 0,1-1 0,-1 0 0,0 1 0,1-1 0,-1 0 0,0 1 0,1-1 0,-1 1 0,1-1 0,-1 1 0,1 0 0,-2 0 0,-106 99 0,95-90 0,0 0 0,-20 12 0,20-14 0,1 0 0,0 0 0,1 1 0,-11 11 0,-49 45 0,11-12 0,45-37 0,10-10 0,-1 0 0,0 0 0,-1 0 0,-9 6 0,-7 3 0,2 1 0,0 2 0,0 0 0,2 1 0,-25 30 0,-78 86 0,114-125 0,-1 1 0,1 0 0,1 0 0,0 1 0,0 0 0,-7 20 0,6-14 0,0-1 0,-2 0 0,-15 23 0,13-23 0,8-9 0,-2-1 0,1 1 0,-1-1 0,0 0 0,-1 0 0,0-1 0,0 0 0,0 0 0,0-1 0,-1 0 0,-14 7 0,14-8 0,-1 0 0,1 0 0,0 0 0,1 1 0,-1 1 0,1-1 0,0 1 0,0 0 0,1 1 0,-1-1 0,-9 16 0,13-18 0,-1 1 0,0-1 0,0 0 0,0 0 0,0-1 0,0 1 0,-1-1 0,0 0 0,-7 4 0,-21 14 0,31-19 0,-22 16 0,14-16 0,9-2 0,1 0 0,0 0 0,0 0 0,-1-1 0,1 1 0,0 0 0,0-1 0,-1 1 0,1 0 0,0 0 0,0-1 0,0 1 0,0 0 0,0-1 0,-1 1 0,1-1 0,0 1 0,0 0 0,0-1 0,0 1 0,0 0 0,0-1 0,0 1 0,0 0 0,0-1 0,0 1 0,0 0 0,1-1 0,-1 0 0,1-7 0,1 1 0,0-1 0,1 0 0,0 1 0,0-1 0,7-11 0,31-43 0,-26 42 0,47-65 0,79-83 0,89-62 0,-187 192 0,30-30 0,-62 56 0,0 1 0,0 0 0,2 1 0,-1 0 0,1 0 0,1 2 0,0 0 0,17-8 0,-30 16 0,0-1 0,0 0 0,0 1 0,0 0 0,0-1 0,0 1 0,0 0 0,0 0 0,1-1 0,-1 1 0,0 0 0,0 0 0,0 0 0,0 0 0,1 1 0,-1-1 0,0 0 0,0 0 0,0 1 0,0-1 0,0 1 0,0-1 0,0 1 0,0-1 0,0 1 0,0-1 0,0 1 0,0 0 0,0 0 0,0 0 0,0-1 0,-1 1 0,1 0 0,0 0 0,-1 0 0,1 0 0,-1 0 0,1 0 0,-1 0 0,1 0 0,-1 1 0,0-1 0,1 0 0,-1 0 0,0 2 0,1 0 0,-1 1 0,0 0 0,0 0 0,0-1 0,0 1 0,-1 0 0,1-1 0,-1 1 0,0 0 0,0-1 0,-1 1 0,1-1 0,-3 5 0,-84 126 0,78-120 0,-1 1 0,-17 15 0,15-16 0,-18 23 0,27-29 0,-1-1 0,2 1 0,-7 17 0,7-15 0,-1 0 0,-7 11 0,4-10 0,0 0 0,-1 0 0,-1-1 0,0 0 0,-17 15 0,15-14 0,1 0 0,0 1 0,1 1 0,-11 19 0,5-8 0,14-24 0,1 1 0,-1-1 0,1 1 0,-1 0 0,1-1 0,-1 1 0,1 0 0,-1 0 0,1-1 0,0 1 0,0 0 0,-1 0 0,1 0 0,0-1 0,0 1 0,0 0 0,0 0 0,0 0 0,0 0 0,0 0 0,0 0 0,1-1 0,-1 0 0,1 0 0,-1 0 0,1 1 0,-1-1 0,1 0 0,-1 0 0,1 0 0,-1 0 0,1 0 0,-1 0 0,1 0 0,-1 0 0,1 0 0,-1 0 0,1 0 0,-1 0 0,1-1 0,-1 1 0,1 0 0,-1 0 0,1-1 0,7-2 0,0 0 0,11-8 0,64-47 0,14-9 0,8 3 40,-3-5 0,128-112 0,-168 125-337,-3-3 0,-3-2 0,-2-2 0,67-104 0,-110 149-6529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25:41.587"/>
    </inkml:context>
    <inkml:brush xml:id="br0">
      <inkml:brushProperty name="width" value="0.1" units="cm"/>
      <inkml:brushProperty name="height" value="0.1" units="cm"/>
      <inkml:brushProperty name="color" value="#F5F5F5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3DADE-002C-45DE-950E-AAF6812F96D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131A8-6EEC-4AB8-B6A4-E4B8146B6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31A8-6EEC-4AB8-B6A4-E4B8146B62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31A8-6EEC-4AB8-B6A4-E4B8146B62C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8A82-9CB9-49EA-BF86-B76311E40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58012-4DDE-43CF-B88F-8D614A358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A82E3-DD9A-4C46-8269-6D4914D1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2CE35-2FDE-428D-8114-34480B89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39AF-B24D-490F-A1D8-EBE7A403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C574-88FA-4B9D-A48E-0BDAF4E6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56EDB-B994-4578-9520-E191BDBB3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2B213-1CDA-490E-964F-A1D30377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98FD-55C2-477F-AED7-86F70B67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9A11-D0D3-429B-8473-53EA2EE9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2660D-2973-416B-9562-C5758FC23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9A99E-AF3D-41AE-A147-A1296E10F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DFAFF-8F21-475F-B034-BE606176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8639-F494-4C06-8D3E-DE72DFB4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33312-BA0F-458B-A37D-8B5B337B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CCD8-5B79-4B75-B8E9-FFA13D2A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99334-33D4-4A51-804F-60C7E6F8F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034D6-9BCA-48FC-98B6-994CCD74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FAA54-7851-4EC1-B19F-34B8662B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D7F55-26DB-4D60-B665-4EF7CCE4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6D69-8811-4D31-B6B1-CDFDC81F8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D8A3A-479A-4778-B8E9-91FF0019D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ED8E7-B78E-4107-9EDB-75F12D3B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E5E0B-EB7B-4D6C-A892-9F184866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61D9-288A-4B0C-BA8E-F2F76FD8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726F-0129-4D84-BAA5-66B9F1C7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ADC9-D4C1-4A03-92B1-BD1F18249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8979C-4A4B-4882-87CF-F2622B7DB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A751A-AEC7-4582-8CBF-21B3D64F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6199D-48DB-46CC-AAD1-6AD6C051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7DD87-2102-4D3C-8D59-55116774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5001-968B-4A3B-AA49-F979CD3B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AC37-A733-4A2E-BEC4-C20D6C4E5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F0E98-AAF0-432A-A072-AC571CB81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C9504-F582-4BAA-897A-2C3B68D76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9419A-1ECA-45BF-AFC9-48DBE825F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22ADD-2511-47FB-A7F0-9A3981BA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DF1D59-8B67-4C7F-B2E3-3BE3AC03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222C6-4A7F-41EE-BC49-8CC7EE8A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5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B3C9-CC10-4C28-A10C-D52B8188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2F9447-10FF-46EB-9231-05C090FB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A6B60-7754-4045-A4DE-605484DB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98226-BDE4-4330-AC33-DCC0AA55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680E8-EC70-434F-8598-A4452572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704DF-4F53-46FD-9896-53846478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81A9D-6A28-4BF6-A4D4-88A012A5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0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3019-2381-448C-A586-2F5BA5D8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C5375-CFCF-4975-9D9A-6E5167CCE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88501-0BD7-45FF-B227-39E1121B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D56D8-1059-4AB0-97FC-E0273CE4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1BA9C-7BE3-4C45-84F6-2E5C595A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60F67-3D15-4096-B54B-2B3685C8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119B-E9E0-41DB-BE04-3B58BF8F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ECEAC-A269-4AEA-BE25-7FC9F46D7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540C0-1310-4C3E-8CE6-6F814A441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2E8EE-00DC-4FC8-AA4A-2BA2FC5C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4D511-0345-4248-B331-B333FDD7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63341-DD97-4435-938E-6305B3DE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3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42454-0D8C-47CB-9B0F-CB41D504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21715-100E-4669-AC73-E0AC69074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0F6CD-6046-4B7A-B9ED-D0BCC7111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1D062-8F62-48CF-8CE9-AFE4901ABBD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E8189-6146-4B89-86D7-134D969A9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A0311-2587-4296-AC64-179A8034A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AFAC-5449-4D5E-8152-446511AE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customXml" Target="../ink/ink9.xml"/><Relationship Id="rId18" Type="http://schemas.openxmlformats.org/officeDocument/2006/relationships/customXml" Target="../ink/ink12.xml"/><Relationship Id="rId26" Type="http://schemas.openxmlformats.org/officeDocument/2006/relationships/image" Target="../media/image33.png"/><Relationship Id="rId3" Type="http://schemas.openxmlformats.org/officeDocument/2006/relationships/customXml" Target="../ink/ink4.xml"/><Relationship Id="rId21" Type="http://schemas.openxmlformats.org/officeDocument/2006/relationships/customXml" Target="../ink/ink14.xml"/><Relationship Id="rId7" Type="http://schemas.openxmlformats.org/officeDocument/2006/relationships/customXml" Target="../ink/ink6.xml"/><Relationship Id="rId12" Type="http://schemas.openxmlformats.org/officeDocument/2006/relationships/image" Target="../media/image270.png"/><Relationship Id="rId17" Type="http://schemas.openxmlformats.org/officeDocument/2006/relationships/customXml" Target="../ink/ink11.xml"/><Relationship Id="rId25" Type="http://schemas.openxmlformats.org/officeDocument/2006/relationships/customXml" Target="../ink/ink16.xml"/><Relationship Id="rId2" Type="http://schemas.openxmlformats.org/officeDocument/2006/relationships/image" Target="../media/image29.png"/><Relationship Id="rId16" Type="http://schemas.openxmlformats.org/officeDocument/2006/relationships/image" Target="../media/image290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customXml" Target="../ink/ink8.xml"/><Relationship Id="rId24" Type="http://schemas.openxmlformats.org/officeDocument/2006/relationships/image" Target="../media/image32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5.xml"/><Relationship Id="rId10" Type="http://schemas.openxmlformats.org/officeDocument/2006/relationships/image" Target="../media/image260.png"/><Relationship Id="rId19" Type="http://schemas.openxmlformats.org/officeDocument/2006/relationships/customXml" Target="../ink/ink13.xml"/><Relationship Id="rId4" Type="http://schemas.openxmlformats.org/officeDocument/2006/relationships/image" Target="../media/image230.png"/><Relationship Id="rId9" Type="http://schemas.openxmlformats.org/officeDocument/2006/relationships/customXml" Target="../ink/ink7.xml"/><Relationship Id="rId14" Type="http://schemas.openxmlformats.org/officeDocument/2006/relationships/image" Target="../media/image280.png"/><Relationship Id="rId2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customXml" Target="../ink/ink22.xml"/><Relationship Id="rId18" Type="http://schemas.openxmlformats.org/officeDocument/2006/relationships/customXml" Target="../ink/ink25.xml"/><Relationship Id="rId26" Type="http://schemas.openxmlformats.org/officeDocument/2006/relationships/image" Target="../media/image33.png"/><Relationship Id="rId3" Type="http://schemas.openxmlformats.org/officeDocument/2006/relationships/customXml" Target="../ink/ink17.xml"/><Relationship Id="rId21" Type="http://schemas.openxmlformats.org/officeDocument/2006/relationships/customXml" Target="../ink/ink27.xml"/><Relationship Id="rId7" Type="http://schemas.openxmlformats.org/officeDocument/2006/relationships/customXml" Target="../ink/ink19.xml"/><Relationship Id="rId12" Type="http://schemas.openxmlformats.org/officeDocument/2006/relationships/image" Target="../media/image270.png"/><Relationship Id="rId17" Type="http://schemas.openxmlformats.org/officeDocument/2006/relationships/customXml" Target="../ink/ink24.xml"/><Relationship Id="rId25" Type="http://schemas.openxmlformats.org/officeDocument/2006/relationships/customXml" Target="../ink/ink29.xml"/><Relationship Id="rId2" Type="http://schemas.openxmlformats.org/officeDocument/2006/relationships/image" Target="../media/image29.png"/><Relationship Id="rId16" Type="http://schemas.openxmlformats.org/officeDocument/2006/relationships/image" Target="../media/image290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customXml" Target="../ink/ink21.xml"/><Relationship Id="rId24" Type="http://schemas.openxmlformats.org/officeDocument/2006/relationships/image" Target="../media/image32.png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8.xml"/><Relationship Id="rId10" Type="http://schemas.openxmlformats.org/officeDocument/2006/relationships/image" Target="../media/image260.png"/><Relationship Id="rId19" Type="http://schemas.openxmlformats.org/officeDocument/2006/relationships/customXml" Target="../ink/ink26.xml"/><Relationship Id="rId4" Type="http://schemas.openxmlformats.org/officeDocument/2006/relationships/image" Target="../media/image230.png"/><Relationship Id="rId9" Type="http://schemas.openxmlformats.org/officeDocument/2006/relationships/customXml" Target="../ink/ink20.xml"/><Relationship Id="rId14" Type="http://schemas.openxmlformats.org/officeDocument/2006/relationships/image" Target="../media/image280.png"/><Relationship Id="rId2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0.png"/><Relationship Id="rId17" Type="http://schemas.openxmlformats.org/officeDocument/2006/relationships/image" Target="../media/image161.png"/><Relationship Id="rId2" Type="http://schemas.openxmlformats.org/officeDocument/2006/relationships/image" Target="../media/image1.png"/><Relationship Id="rId16" Type="http://schemas.openxmlformats.org/officeDocument/2006/relationships/image" Target="../media/image151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1.png"/><Relationship Id="rId10" Type="http://schemas.openxmlformats.org/officeDocument/2006/relationships/image" Target="../media/image9.png"/><Relationship Id="rId19" Type="http://schemas.openxmlformats.org/officeDocument/2006/relationships/image" Target="../media/image18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4B5C-C6F1-48E9-BFC4-A673EFEA8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400" b="1" dirty="0">
                <a:solidFill>
                  <a:schemeClr val="accent1"/>
                </a:solidFill>
              </a:rPr>
              <a:t>Kernel Regularized Optimal Transport :</a:t>
            </a:r>
            <a:br>
              <a:rPr lang="en-IN" sz="4400" b="1" dirty="0">
                <a:solidFill>
                  <a:schemeClr val="accent1"/>
                </a:solidFill>
              </a:rPr>
            </a:br>
            <a:r>
              <a:rPr lang="en-IN" sz="3600" dirty="0">
                <a:solidFill>
                  <a:schemeClr val="accent1"/>
                </a:solidFill>
              </a:rPr>
              <a:t>Estimation &amp; Lifted Metrics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4FD93-111D-4A64-A1A2-C30C637C9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b="1" dirty="0"/>
          </a:p>
          <a:p>
            <a:r>
              <a:rPr lang="en-IN" b="1" dirty="0"/>
              <a:t>J. Saketha Nath (IITH)</a:t>
            </a:r>
          </a:p>
          <a:p>
            <a:r>
              <a:rPr lang="en-IN" sz="2000" dirty="0"/>
              <a:t>Joint Work with Pratik </a:t>
            </a:r>
            <a:r>
              <a:rPr lang="en-IN" sz="2000" dirty="0" err="1"/>
              <a:t>Jawanpuria</a:t>
            </a:r>
            <a:r>
              <a:rPr lang="en-IN" sz="2000" dirty="0"/>
              <a:t> (Microsoft, INDIA), </a:t>
            </a:r>
            <a:r>
              <a:rPr lang="en-IN" sz="2000" dirty="0" err="1"/>
              <a:t>Piyushi</a:t>
            </a:r>
            <a:r>
              <a:rPr lang="en-IN" sz="2000" dirty="0"/>
              <a:t> </a:t>
            </a:r>
            <a:r>
              <a:rPr lang="en-IN" sz="2000" dirty="0" err="1"/>
              <a:t>Manupriya</a:t>
            </a:r>
            <a:r>
              <a:rPr lang="en-IN" sz="2000" dirty="0"/>
              <a:t> (IITH)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02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8648-9B31-42A4-B9CB-37062DD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Application: </a:t>
            </a:r>
            <a:r>
              <a:rPr lang="en-IN" b="1" dirty="0" err="1">
                <a:solidFill>
                  <a:schemeClr val="accent1"/>
                </a:solidFill>
              </a:rPr>
              <a:t>Color</a:t>
            </a:r>
            <a:r>
              <a:rPr lang="en-IN" b="1" dirty="0">
                <a:solidFill>
                  <a:schemeClr val="accent1"/>
                </a:solidFill>
              </a:rPr>
              <a:t> Transfer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99966-1521-4D1B-947D-FE3D1CF64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32917" r="62583" b="12888"/>
          <a:stretch/>
        </p:blipFill>
        <p:spPr>
          <a:xfrm>
            <a:off x="7390208" y="1690688"/>
            <a:ext cx="2604294" cy="2753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FD897F-2762-4CF3-8475-FFE018BCD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7" t="28890" r="31166" b="9925"/>
          <a:stretch/>
        </p:blipFill>
        <p:spPr>
          <a:xfrm>
            <a:off x="7660606" y="4425892"/>
            <a:ext cx="2220108" cy="2432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3A9D80-AC84-4E47-BFED-6ED62D083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50" t="22371" r="4250" b="23556"/>
          <a:stretch/>
        </p:blipFill>
        <p:spPr>
          <a:xfrm>
            <a:off x="2040890" y="1690688"/>
            <a:ext cx="2760904" cy="2753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FF60F-917F-4768-AA4C-E9832952F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17" t="19703" r="34834" b="18549"/>
          <a:stretch/>
        </p:blipFill>
        <p:spPr>
          <a:xfrm>
            <a:off x="2311288" y="4483546"/>
            <a:ext cx="2220107" cy="23744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19BA8F-0DC1-4981-8616-A7F2261A6636}"/>
              </a:ext>
            </a:extLst>
          </p:cNvPr>
          <p:cNvSpPr/>
          <p:nvPr/>
        </p:nvSpPr>
        <p:spPr>
          <a:xfrm>
            <a:off x="9036340" y="6627168"/>
            <a:ext cx="32288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https://optimaltransport.github.io/slides-peyre/Applications.pdf</a:t>
            </a: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465F3A08-512C-44A5-9A3B-E2CE6AD94C5E}"/>
              </a:ext>
            </a:extLst>
          </p:cNvPr>
          <p:cNvSpPr/>
          <p:nvPr/>
        </p:nvSpPr>
        <p:spPr>
          <a:xfrm rot="21377176" flipV="1">
            <a:off x="4123724" y="5206719"/>
            <a:ext cx="5509468" cy="700085"/>
          </a:xfrm>
          <a:prstGeom prst="curvedUpArrow">
            <a:avLst>
              <a:gd name="adj1" fmla="val 5443"/>
              <a:gd name="adj2" fmla="val 2530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162704-1517-4DA6-9D3F-4D9155BC86CF}"/>
                  </a:ext>
                </a:extLst>
              </p:cNvPr>
              <p:cNvSpPr txBox="1"/>
              <p:nvPr/>
            </p:nvSpPr>
            <p:spPr>
              <a:xfrm>
                <a:off x="5299047" y="4844359"/>
                <a:ext cx="19109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FF99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162704-1517-4DA6-9D3F-4D9155BC8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047" y="4844359"/>
                <a:ext cx="1910972" cy="369332"/>
              </a:xfrm>
              <a:prstGeom prst="rect">
                <a:avLst/>
              </a:prstGeom>
              <a:blipFill>
                <a:blip r:embed="rId4"/>
                <a:stretch>
                  <a:fillRect l="-1592" r="-350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70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8648-9B31-42A4-B9CB-37062DD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Application: </a:t>
            </a:r>
            <a:r>
              <a:rPr lang="en-IN" b="1" dirty="0" err="1">
                <a:solidFill>
                  <a:schemeClr val="accent1"/>
                </a:solidFill>
              </a:rPr>
              <a:t>Color</a:t>
            </a:r>
            <a:r>
              <a:rPr lang="en-IN" b="1" dirty="0">
                <a:solidFill>
                  <a:schemeClr val="accent1"/>
                </a:solidFill>
              </a:rPr>
              <a:t> Transfer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D897F-2762-4CF3-8475-FFE018BCD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7" t="28890" r="31166" b="9925"/>
          <a:stretch/>
        </p:blipFill>
        <p:spPr>
          <a:xfrm>
            <a:off x="7660606" y="4425892"/>
            <a:ext cx="2220108" cy="2432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3A9D80-AC84-4E47-BFED-6ED62D083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50" t="22371" r="4250" b="23556"/>
          <a:stretch/>
        </p:blipFill>
        <p:spPr>
          <a:xfrm>
            <a:off x="2040890" y="1690688"/>
            <a:ext cx="2760904" cy="2753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FF60F-917F-4768-AA4C-E9832952F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17" t="19703" r="34834" b="18549"/>
          <a:stretch/>
        </p:blipFill>
        <p:spPr>
          <a:xfrm>
            <a:off x="2311288" y="4483546"/>
            <a:ext cx="2220107" cy="23744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E7B459-25B4-40B9-9DC9-DD03E7D3C9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50" t="45778" r="67417" b="14074"/>
          <a:stretch/>
        </p:blipFill>
        <p:spPr>
          <a:xfrm>
            <a:off x="7489190" y="1690688"/>
            <a:ext cx="2661920" cy="27533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9BEC75-31D0-4C9B-8795-A3D95907FEDB}"/>
              </a:ext>
            </a:extLst>
          </p:cNvPr>
          <p:cNvSpPr/>
          <p:nvPr/>
        </p:nvSpPr>
        <p:spPr>
          <a:xfrm>
            <a:off x="9036340" y="6627168"/>
            <a:ext cx="32288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https://optimaltransport.github.io/slides-peyre/Applications.pdf</a:t>
            </a:r>
          </a:p>
        </p:txBody>
      </p:sp>
    </p:spTree>
    <p:extLst>
      <p:ext uri="{BB962C8B-B14F-4D97-AF65-F5344CB8AC3E}">
        <p14:creationId xmlns:p14="http://schemas.microsoft.com/office/powerpoint/2010/main" val="372069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4646-86E8-4BEE-935D-7DB7CE50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ML Application: Domain Adaptation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E70D1-A3A7-4CAF-BD2E-98CC12099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4" t="30804" r="67931" b="27203"/>
          <a:stretch/>
        </p:blipFill>
        <p:spPr>
          <a:xfrm>
            <a:off x="3284423" y="1348435"/>
            <a:ext cx="5623155" cy="51018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F6BE86-E339-401E-B050-7692D2931852}"/>
              </a:ext>
            </a:extLst>
          </p:cNvPr>
          <p:cNvSpPr/>
          <p:nvPr/>
        </p:nvSpPr>
        <p:spPr>
          <a:xfrm>
            <a:off x="10549563" y="6513561"/>
            <a:ext cx="1642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[</a:t>
            </a:r>
            <a:r>
              <a:rPr lang="en-IN" sz="1200" dirty="0" err="1"/>
              <a:t>Courty</a:t>
            </a:r>
            <a:r>
              <a:rPr lang="en-IN" sz="1200" dirty="0"/>
              <a:t> </a:t>
            </a:r>
            <a:r>
              <a:rPr lang="en-IN" sz="1200" i="1" dirty="0"/>
              <a:t>et.al.</a:t>
            </a:r>
            <a:r>
              <a:rPr lang="en-IN" sz="1200" dirty="0"/>
              <a:t>, PAMI’15]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463DE3-F688-48F3-B2C0-3B3643653273}"/>
                  </a:ext>
                </a:extLst>
              </p14:cNvPr>
              <p14:cNvContentPartPr/>
              <p14:nvPr/>
            </p14:nvContentPartPr>
            <p14:xfrm>
              <a:off x="3853515" y="1943013"/>
              <a:ext cx="1547640" cy="1030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463DE3-F688-48F3-B2C0-3B36436532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5875" y="1925373"/>
                <a:ext cx="1583280" cy="10659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6D1D92E-5BB4-4475-BAB5-91F598D1878E}"/>
              </a:ext>
            </a:extLst>
          </p:cNvPr>
          <p:cNvSpPr/>
          <p:nvPr/>
        </p:nvSpPr>
        <p:spPr>
          <a:xfrm>
            <a:off x="3853514" y="1943013"/>
            <a:ext cx="3960959" cy="1658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08BC1-018B-4A85-848D-CF6D350ACA64}"/>
              </a:ext>
            </a:extLst>
          </p:cNvPr>
          <p:cNvSpPr/>
          <p:nvPr/>
        </p:nvSpPr>
        <p:spPr>
          <a:xfrm>
            <a:off x="2917104" y="1943013"/>
            <a:ext cx="774155" cy="1485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10CBE-0B87-4AD3-9C84-07B4BFE85BD3}"/>
              </a:ext>
            </a:extLst>
          </p:cNvPr>
          <p:cNvSpPr/>
          <p:nvPr/>
        </p:nvSpPr>
        <p:spPr>
          <a:xfrm>
            <a:off x="5233529" y="3371500"/>
            <a:ext cx="2485148" cy="663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BD30C4D-456C-46BD-B35C-57CA56536C97}"/>
                  </a:ext>
                </a:extLst>
              </p14:cNvPr>
              <p14:cNvContentPartPr/>
              <p14:nvPr/>
            </p14:nvContentPartPr>
            <p14:xfrm>
              <a:off x="5205675" y="383697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BD30C4D-456C-46BD-B35C-57CA56536C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7675" y="381933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08B20D-2B08-403C-8506-E8C31F25B7AB}"/>
                  </a:ext>
                </a:extLst>
              </p14:cNvPr>
              <p14:cNvContentPartPr/>
              <p14:nvPr/>
            </p14:nvContentPartPr>
            <p14:xfrm>
              <a:off x="4558395" y="3429453"/>
              <a:ext cx="747360" cy="51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08B20D-2B08-403C-8506-E8C31F25B7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0395" y="3411453"/>
                <a:ext cx="783000" cy="5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909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4646-86E8-4BEE-935D-7DB7CE50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ML Application: Domain Adaptation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E70D1-A3A7-4CAF-BD2E-98CC12099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4" t="30804" r="67931" b="27203"/>
          <a:stretch/>
        </p:blipFill>
        <p:spPr>
          <a:xfrm>
            <a:off x="3284423" y="1348435"/>
            <a:ext cx="5623155" cy="51018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F6BE86-E339-401E-B050-7692D2931852}"/>
              </a:ext>
            </a:extLst>
          </p:cNvPr>
          <p:cNvSpPr/>
          <p:nvPr/>
        </p:nvSpPr>
        <p:spPr>
          <a:xfrm>
            <a:off x="10549563" y="6513561"/>
            <a:ext cx="1642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[</a:t>
            </a:r>
            <a:r>
              <a:rPr lang="en-IN" sz="1200" dirty="0" err="1"/>
              <a:t>Courty</a:t>
            </a:r>
            <a:r>
              <a:rPr lang="en-IN" sz="1200" dirty="0"/>
              <a:t> </a:t>
            </a:r>
            <a:r>
              <a:rPr lang="en-IN" sz="1200" i="1" dirty="0"/>
              <a:t>et.al.</a:t>
            </a:r>
            <a:r>
              <a:rPr lang="en-IN" sz="1200" dirty="0"/>
              <a:t>, PAMI’15]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125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8E70D1-A3A7-4CAF-BD2E-98CC12099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4" t="30804" r="67931" b="27203"/>
          <a:stretch/>
        </p:blipFill>
        <p:spPr>
          <a:xfrm>
            <a:off x="3284423" y="1348435"/>
            <a:ext cx="5623155" cy="5101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B4646-86E8-4BEE-935D-7DB7CE50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ML Application: Domain Adaptation</a:t>
            </a:r>
            <a:endParaRPr lang="en-IN" dirty="0"/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1A66C796-E60A-485C-8070-E90E425F9EB0}"/>
              </a:ext>
            </a:extLst>
          </p:cNvPr>
          <p:cNvSpPr/>
          <p:nvPr/>
        </p:nvSpPr>
        <p:spPr>
          <a:xfrm flipV="1">
            <a:off x="1878695" y="2547204"/>
            <a:ext cx="1534510" cy="2060027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A6647-F848-426D-B1E3-02CC21C19DBD}"/>
              </a:ext>
            </a:extLst>
          </p:cNvPr>
          <p:cNvSpPr txBox="1"/>
          <p:nvPr/>
        </p:nvSpPr>
        <p:spPr>
          <a:xfrm>
            <a:off x="147145" y="2831067"/>
            <a:ext cx="204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Optimal Transport 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A38E9EF1-94C8-4543-87FB-F032BD76CC1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48933" y="3653725"/>
            <a:ext cx="976394" cy="6974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75D370C-82F2-454A-9691-EFB3F5B3CBD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81869" y="3601422"/>
            <a:ext cx="406828" cy="6199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2767759-C58C-4CCC-88BC-9EDF2B5388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96767" y="3851289"/>
            <a:ext cx="1929458" cy="1387096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C1966F5B-68FD-4B12-A068-127C30ACA893}"/>
              </a:ext>
            </a:extLst>
          </p:cNvPr>
          <p:cNvCxnSpPr/>
          <p:nvPr/>
        </p:nvCxnSpPr>
        <p:spPr>
          <a:xfrm rot="5400000" flipH="1" flipV="1">
            <a:off x="5498024" y="3661476"/>
            <a:ext cx="1449091" cy="1115877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0E3247-9A61-4A65-9586-64389DFDAEB1}"/>
                  </a:ext>
                </a:extLst>
              </p14:cNvPr>
              <p14:cNvContentPartPr/>
              <p14:nvPr/>
            </p14:nvContentPartPr>
            <p14:xfrm>
              <a:off x="6544576" y="3456229"/>
              <a:ext cx="30600" cy="46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0E3247-9A61-4A65-9586-64389DFDA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6576" y="3438589"/>
                <a:ext cx="662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19DA1C6-4D46-43F0-BDC2-980A43A4BBB1}"/>
                  </a:ext>
                </a:extLst>
              </p14:cNvPr>
              <p14:cNvContentPartPr/>
              <p14:nvPr/>
            </p14:nvContentPartPr>
            <p14:xfrm>
              <a:off x="6613336" y="2901469"/>
              <a:ext cx="605520" cy="549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19DA1C6-4D46-43F0-BDC2-980A43A4BB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95336" y="2883829"/>
                <a:ext cx="64116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9DB31F-104F-4563-8E2C-6FC639D78D37}"/>
                  </a:ext>
                </a:extLst>
              </p14:cNvPr>
              <p14:cNvContentPartPr/>
              <p14:nvPr/>
            </p14:nvContentPartPr>
            <p14:xfrm>
              <a:off x="7189336" y="2852149"/>
              <a:ext cx="68760" cy="34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9DB31F-104F-4563-8E2C-6FC639D78D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1336" y="2834509"/>
                <a:ext cx="104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A1B75FA-62CD-46D9-BE98-45458A3BAA34}"/>
                  </a:ext>
                </a:extLst>
              </p14:cNvPr>
              <p14:cNvContentPartPr/>
              <p14:nvPr/>
            </p14:nvContentPartPr>
            <p14:xfrm>
              <a:off x="6048856" y="3645949"/>
              <a:ext cx="300600" cy="267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A1B75FA-62CD-46D9-BE98-45458A3BAA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30856" y="3628309"/>
                <a:ext cx="3362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7227C4-A937-4D27-B117-186C62F61FB9}"/>
                  </a:ext>
                </a:extLst>
              </p14:cNvPr>
              <p14:cNvContentPartPr/>
              <p14:nvPr/>
            </p14:nvContentPartPr>
            <p14:xfrm>
              <a:off x="4157776" y="4341829"/>
              <a:ext cx="1432440" cy="1287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7227C4-A937-4D27-B117-186C62F61F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39776" y="4324189"/>
                <a:ext cx="1468080" cy="13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7BADEDA-FD21-4BB5-81EC-E90AE89C887C}"/>
                  </a:ext>
                </a:extLst>
              </p14:cNvPr>
              <p14:cNvContentPartPr/>
              <p14:nvPr/>
            </p14:nvContentPartPr>
            <p14:xfrm>
              <a:off x="6509656" y="3772669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7BADEDA-FD21-4BB5-81EC-E90AE89C887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92016" y="375466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FF1E146F-91FF-4C59-825E-9761CCC461B3}"/>
              </a:ext>
            </a:extLst>
          </p:cNvPr>
          <p:cNvGrpSpPr/>
          <p:nvPr/>
        </p:nvGrpSpPr>
        <p:grpSpPr>
          <a:xfrm>
            <a:off x="6354136" y="3559549"/>
            <a:ext cx="144720" cy="104760"/>
            <a:chOff x="6354136" y="3559549"/>
            <a:chExt cx="14472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551F954-6ECB-4529-A9A0-CBF2C6187D05}"/>
                    </a:ext>
                  </a:extLst>
                </p14:cNvPr>
                <p14:cNvContentPartPr/>
                <p14:nvPr/>
              </p14:nvContentPartPr>
              <p14:xfrm>
                <a:off x="6354136" y="3570709"/>
                <a:ext cx="58320" cy="93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551F954-6ECB-4529-A9A0-CBF2C6187D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36496" y="3553069"/>
                  <a:ext cx="93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08CE4E-BBD2-43F6-8C7C-51B31EEC3824}"/>
                    </a:ext>
                  </a:extLst>
                </p14:cNvPr>
                <p14:cNvContentPartPr/>
                <p14:nvPr/>
              </p14:nvContentPartPr>
              <p14:xfrm>
                <a:off x="6498496" y="3559549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08CE4E-BBD2-43F6-8C7C-51B31EEC38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80496" y="354154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8C7E3E6-A7D9-41B0-947E-4F06A313D5F7}"/>
                    </a:ext>
                  </a:extLst>
                </p14:cNvPr>
                <p14:cNvContentPartPr/>
                <p14:nvPr/>
              </p14:nvContentPartPr>
              <p14:xfrm>
                <a:off x="6452416" y="3588349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8C7E3E6-A7D9-41B0-947E-4F06A313D5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34416" y="357034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E86D723-2FE3-450E-BFD8-C03D9821D1C6}"/>
                  </a:ext>
                </a:extLst>
              </p14:cNvPr>
              <p14:cNvContentPartPr/>
              <p14:nvPr/>
            </p14:nvContentPartPr>
            <p14:xfrm>
              <a:off x="3655936" y="5634229"/>
              <a:ext cx="497160" cy="49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E86D723-2FE3-450E-BFD8-C03D9821D1C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38296" y="5616589"/>
                <a:ext cx="5328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74EBB86-50A9-440F-ACB5-3B47F7DBD056}"/>
                  </a:ext>
                </a:extLst>
              </p14:cNvPr>
              <p14:cNvContentPartPr/>
              <p14:nvPr/>
            </p14:nvContentPartPr>
            <p14:xfrm>
              <a:off x="5587696" y="3955189"/>
              <a:ext cx="519840" cy="371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74EBB86-50A9-440F-ACB5-3B47F7DBD0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70056" y="3937549"/>
                <a:ext cx="55548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87EB0A9-D97A-4BAD-A09B-CAB7A273F7C9}"/>
                  </a:ext>
                </a:extLst>
              </p14:cNvPr>
              <p14:cNvContentPartPr/>
              <p14:nvPr/>
            </p14:nvContentPartPr>
            <p14:xfrm>
              <a:off x="6536656" y="5873269"/>
              <a:ext cx="2289960" cy="325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87EB0A9-D97A-4BAD-A09B-CAB7A273F7C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18656" y="5855629"/>
                <a:ext cx="232560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0FA8E2F-41FC-4C24-B236-4A4041BC647F}"/>
                  </a:ext>
                </a:extLst>
              </p14:cNvPr>
              <p14:cNvContentPartPr/>
              <p14:nvPr/>
            </p14:nvContentPartPr>
            <p14:xfrm>
              <a:off x="816256" y="252949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0FA8E2F-41FC-4C24-B236-4A4041BC647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8256" y="235309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8E9CE3EC-AB2C-499F-B2E4-81B3C8E2EBCD}"/>
              </a:ext>
            </a:extLst>
          </p:cNvPr>
          <p:cNvSpPr/>
          <p:nvPr/>
        </p:nvSpPr>
        <p:spPr>
          <a:xfrm>
            <a:off x="10549563" y="6513561"/>
            <a:ext cx="1642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[</a:t>
            </a:r>
            <a:r>
              <a:rPr lang="en-IN" sz="1200" dirty="0" err="1"/>
              <a:t>Courty</a:t>
            </a:r>
            <a:r>
              <a:rPr lang="en-IN" sz="1200" dirty="0"/>
              <a:t> </a:t>
            </a:r>
            <a:r>
              <a:rPr lang="en-IN" sz="1200" i="1" dirty="0"/>
              <a:t>et.al.</a:t>
            </a:r>
            <a:r>
              <a:rPr lang="en-IN" sz="1200" dirty="0"/>
              <a:t>, PAMI’15]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254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8E70D1-A3A7-4CAF-BD2E-98CC12099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4" t="30804" r="67931" b="27203"/>
          <a:stretch/>
        </p:blipFill>
        <p:spPr>
          <a:xfrm>
            <a:off x="3284423" y="1348435"/>
            <a:ext cx="5623155" cy="5101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B4646-86E8-4BEE-935D-7DB7CE50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ML Application: Domain Adaptation</a:t>
            </a:r>
            <a:endParaRPr lang="en-IN" dirty="0"/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1A66C796-E60A-485C-8070-E90E425F9EB0}"/>
              </a:ext>
            </a:extLst>
          </p:cNvPr>
          <p:cNvSpPr/>
          <p:nvPr/>
        </p:nvSpPr>
        <p:spPr>
          <a:xfrm flipV="1">
            <a:off x="1878695" y="2547204"/>
            <a:ext cx="1534510" cy="2060027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A6647-F848-426D-B1E3-02CC21C19DBD}"/>
              </a:ext>
            </a:extLst>
          </p:cNvPr>
          <p:cNvSpPr txBox="1"/>
          <p:nvPr/>
        </p:nvSpPr>
        <p:spPr>
          <a:xfrm>
            <a:off x="147145" y="2831067"/>
            <a:ext cx="204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Optimal Transport 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A38E9EF1-94C8-4543-87FB-F032BD76CC1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48933" y="3653725"/>
            <a:ext cx="976394" cy="6974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75D370C-82F2-454A-9691-EFB3F5B3CBD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81869" y="3601422"/>
            <a:ext cx="406828" cy="6199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2767759-C58C-4CCC-88BC-9EDF2B5388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96767" y="3851289"/>
            <a:ext cx="1929458" cy="1387096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C1966F5B-68FD-4B12-A068-127C30ACA893}"/>
              </a:ext>
            </a:extLst>
          </p:cNvPr>
          <p:cNvCxnSpPr/>
          <p:nvPr/>
        </p:nvCxnSpPr>
        <p:spPr>
          <a:xfrm rot="5400000" flipH="1" flipV="1">
            <a:off x="5498024" y="3661476"/>
            <a:ext cx="1449091" cy="1115877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0E3247-9A61-4A65-9586-64389DFDAEB1}"/>
                  </a:ext>
                </a:extLst>
              </p14:cNvPr>
              <p14:cNvContentPartPr/>
              <p14:nvPr/>
            </p14:nvContentPartPr>
            <p14:xfrm>
              <a:off x="6544576" y="3456229"/>
              <a:ext cx="30600" cy="46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0E3247-9A61-4A65-9586-64389DFDA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6576" y="3438589"/>
                <a:ext cx="662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19DA1C6-4D46-43F0-BDC2-980A43A4BBB1}"/>
                  </a:ext>
                </a:extLst>
              </p14:cNvPr>
              <p14:cNvContentPartPr/>
              <p14:nvPr/>
            </p14:nvContentPartPr>
            <p14:xfrm>
              <a:off x="6613336" y="2901469"/>
              <a:ext cx="605520" cy="549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19DA1C6-4D46-43F0-BDC2-980A43A4BB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95336" y="2883829"/>
                <a:ext cx="64116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9DB31F-104F-4563-8E2C-6FC639D78D37}"/>
                  </a:ext>
                </a:extLst>
              </p14:cNvPr>
              <p14:cNvContentPartPr/>
              <p14:nvPr/>
            </p14:nvContentPartPr>
            <p14:xfrm>
              <a:off x="7189336" y="2852149"/>
              <a:ext cx="68760" cy="34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9DB31F-104F-4563-8E2C-6FC639D78D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1336" y="2834509"/>
                <a:ext cx="104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A1B75FA-62CD-46D9-BE98-45458A3BAA34}"/>
                  </a:ext>
                </a:extLst>
              </p14:cNvPr>
              <p14:cNvContentPartPr/>
              <p14:nvPr/>
            </p14:nvContentPartPr>
            <p14:xfrm>
              <a:off x="6048856" y="3645949"/>
              <a:ext cx="300600" cy="267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A1B75FA-62CD-46D9-BE98-45458A3BAA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30856" y="3628309"/>
                <a:ext cx="3362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7227C4-A937-4D27-B117-186C62F61FB9}"/>
                  </a:ext>
                </a:extLst>
              </p14:cNvPr>
              <p14:cNvContentPartPr/>
              <p14:nvPr/>
            </p14:nvContentPartPr>
            <p14:xfrm>
              <a:off x="4157776" y="4341829"/>
              <a:ext cx="1432440" cy="1287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7227C4-A937-4D27-B117-186C62F61F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39776" y="4324189"/>
                <a:ext cx="1468080" cy="13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7BADEDA-FD21-4BB5-81EC-E90AE89C887C}"/>
                  </a:ext>
                </a:extLst>
              </p14:cNvPr>
              <p14:cNvContentPartPr/>
              <p14:nvPr/>
            </p14:nvContentPartPr>
            <p14:xfrm>
              <a:off x="6509656" y="3772669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7BADEDA-FD21-4BB5-81EC-E90AE89C887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92016" y="375466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FF1E146F-91FF-4C59-825E-9761CCC461B3}"/>
              </a:ext>
            </a:extLst>
          </p:cNvPr>
          <p:cNvGrpSpPr/>
          <p:nvPr/>
        </p:nvGrpSpPr>
        <p:grpSpPr>
          <a:xfrm>
            <a:off x="6354136" y="3559549"/>
            <a:ext cx="144720" cy="104760"/>
            <a:chOff x="6354136" y="3559549"/>
            <a:chExt cx="14472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551F954-6ECB-4529-A9A0-CBF2C6187D05}"/>
                    </a:ext>
                  </a:extLst>
                </p14:cNvPr>
                <p14:cNvContentPartPr/>
                <p14:nvPr/>
              </p14:nvContentPartPr>
              <p14:xfrm>
                <a:off x="6354136" y="3570709"/>
                <a:ext cx="58320" cy="93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551F954-6ECB-4529-A9A0-CBF2C6187D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36496" y="3553069"/>
                  <a:ext cx="93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08CE4E-BBD2-43F6-8C7C-51B31EEC3824}"/>
                    </a:ext>
                  </a:extLst>
                </p14:cNvPr>
                <p14:cNvContentPartPr/>
                <p14:nvPr/>
              </p14:nvContentPartPr>
              <p14:xfrm>
                <a:off x="6498496" y="3559549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08CE4E-BBD2-43F6-8C7C-51B31EEC38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80496" y="354154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8C7E3E6-A7D9-41B0-947E-4F06A313D5F7}"/>
                    </a:ext>
                  </a:extLst>
                </p14:cNvPr>
                <p14:cNvContentPartPr/>
                <p14:nvPr/>
              </p14:nvContentPartPr>
              <p14:xfrm>
                <a:off x="6452416" y="3588349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8C7E3E6-A7D9-41B0-947E-4F06A313D5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34416" y="357034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E86D723-2FE3-450E-BFD8-C03D9821D1C6}"/>
                  </a:ext>
                </a:extLst>
              </p14:cNvPr>
              <p14:cNvContentPartPr/>
              <p14:nvPr/>
            </p14:nvContentPartPr>
            <p14:xfrm>
              <a:off x="3655936" y="5634229"/>
              <a:ext cx="497160" cy="49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E86D723-2FE3-450E-BFD8-C03D9821D1C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38296" y="5616589"/>
                <a:ext cx="5328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74EBB86-50A9-440F-ACB5-3B47F7DBD056}"/>
                  </a:ext>
                </a:extLst>
              </p14:cNvPr>
              <p14:cNvContentPartPr/>
              <p14:nvPr/>
            </p14:nvContentPartPr>
            <p14:xfrm>
              <a:off x="5587696" y="3955189"/>
              <a:ext cx="519840" cy="371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74EBB86-50A9-440F-ACB5-3B47F7DBD0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70056" y="3937549"/>
                <a:ext cx="55548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87EB0A9-D97A-4BAD-A09B-CAB7A273F7C9}"/>
                  </a:ext>
                </a:extLst>
              </p14:cNvPr>
              <p14:cNvContentPartPr/>
              <p14:nvPr/>
            </p14:nvContentPartPr>
            <p14:xfrm>
              <a:off x="6536656" y="5873269"/>
              <a:ext cx="2289960" cy="325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87EB0A9-D97A-4BAD-A09B-CAB7A273F7C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18656" y="5855629"/>
                <a:ext cx="232560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0FA8E2F-41FC-4C24-B236-4A4041BC647F}"/>
                  </a:ext>
                </a:extLst>
              </p14:cNvPr>
              <p14:cNvContentPartPr/>
              <p14:nvPr/>
            </p14:nvContentPartPr>
            <p14:xfrm>
              <a:off x="816256" y="252949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0FA8E2F-41FC-4C24-B236-4A4041BC647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8256" y="235309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405694-875E-4A6E-890E-E0BA98ED4BBA}"/>
              </a:ext>
            </a:extLst>
          </p:cNvPr>
          <p:cNvCxnSpPr/>
          <p:nvPr/>
        </p:nvCxnSpPr>
        <p:spPr>
          <a:xfrm flipH="1">
            <a:off x="5196730" y="1858690"/>
            <a:ext cx="462010" cy="49608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489F001-414D-417E-8404-5B07DFE5BD13}"/>
              </a:ext>
            </a:extLst>
          </p:cNvPr>
          <p:cNvSpPr/>
          <p:nvPr/>
        </p:nvSpPr>
        <p:spPr>
          <a:xfrm>
            <a:off x="10549563" y="6513561"/>
            <a:ext cx="1642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[</a:t>
            </a:r>
            <a:r>
              <a:rPr lang="en-IN" sz="1200" dirty="0" err="1"/>
              <a:t>Courty</a:t>
            </a:r>
            <a:r>
              <a:rPr lang="en-IN" sz="1200" dirty="0"/>
              <a:t> </a:t>
            </a:r>
            <a:r>
              <a:rPr lang="en-IN" sz="1200" i="1" dirty="0"/>
              <a:t>et.al.</a:t>
            </a:r>
            <a:r>
              <a:rPr lang="en-IN" sz="1200" dirty="0"/>
              <a:t>, PAMI’15]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867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7C8A-03A1-460B-A3AD-D9DAD24E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ML Application: Domain Adaptation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7AEC3-2411-461D-8536-85F8AD855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err="1"/>
              <a:t>Courty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PAMI’15</a:t>
            </a:r>
          </a:p>
          <a:p>
            <a:r>
              <a:rPr lang="en-US" dirty="0" err="1"/>
              <a:t>Courty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NIPS’17</a:t>
            </a:r>
          </a:p>
          <a:p>
            <a:r>
              <a:rPr lang="en-US" dirty="0" err="1"/>
              <a:t>Redko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ECML’17</a:t>
            </a:r>
          </a:p>
          <a:p>
            <a:r>
              <a:rPr lang="en-US" dirty="0" err="1"/>
              <a:t>Gautheron</a:t>
            </a:r>
            <a:r>
              <a:rPr lang="en-US" dirty="0"/>
              <a:t> et.al., ECML’18</a:t>
            </a:r>
          </a:p>
          <a:p>
            <a:r>
              <a:rPr lang="en-US" dirty="0"/>
              <a:t>Yan </a:t>
            </a:r>
            <a:r>
              <a:rPr lang="en-US" i="1" dirty="0"/>
              <a:t>et.al.</a:t>
            </a:r>
            <a:r>
              <a:rPr lang="en-US" dirty="0"/>
              <a:t>, IJCAI’18</a:t>
            </a:r>
          </a:p>
          <a:p>
            <a:r>
              <a:rPr lang="en-US" dirty="0" err="1"/>
              <a:t>Redko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AISTATS’19</a:t>
            </a:r>
          </a:p>
          <a:p>
            <a:r>
              <a:rPr lang="en-US" dirty="0"/>
              <a:t>Lee </a:t>
            </a:r>
            <a:r>
              <a:rPr lang="en-US" i="1" dirty="0"/>
              <a:t>et.al.</a:t>
            </a:r>
            <a:r>
              <a:rPr lang="en-US" dirty="0"/>
              <a:t>, CVPR’19</a:t>
            </a:r>
          </a:p>
          <a:p>
            <a:r>
              <a:rPr lang="en-US" dirty="0" err="1"/>
              <a:t>Kerdoncuff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IJCAI’20</a:t>
            </a:r>
          </a:p>
          <a:p>
            <a:r>
              <a:rPr lang="en-US" dirty="0" err="1"/>
              <a:t>Dhouib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ICML’20</a:t>
            </a:r>
          </a:p>
          <a:p>
            <a:r>
              <a:rPr lang="en-US" dirty="0" err="1"/>
              <a:t>Taherkhani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ECCV’20</a:t>
            </a:r>
          </a:p>
          <a:p>
            <a:r>
              <a:rPr lang="en-US" dirty="0"/>
              <a:t>Xu </a:t>
            </a:r>
            <a:r>
              <a:rPr lang="en-US" i="1" dirty="0"/>
              <a:t>et.al.</a:t>
            </a:r>
            <a:r>
              <a:rPr lang="en-US" dirty="0"/>
              <a:t>, CVPR’20</a:t>
            </a:r>
          </a:p>
          <a:p>
            <a:r>
              <a:rPr lang="en-US" dirty="0"/>
              <a:t>Cheng </a:t>
            </a:r>
            <a:r>
              <a:rPr lang="en-US" i="1" dirty="0"/>
              <a:t>et.al.</a:t>
            </a:r>
            <a:r>
              <a:rPr lang="en-US" dirty="0"/>
              <a:t>, NeuroComp’20</a:t>
            </a:r>
          </a:p>
          <a:p>
            <a:r>
              <a:rPr lang="en-US" dirty="0" err="1"/>
              <a:t>Montesuma</a:t>
            </a:r>
            <a:r>
              <a:rPr lang="en-US" dirty="0"/>
              <a:t> et.al., CVPR’21</a:t>
            </a:r>
          </a:p>
          <a:p>
            <a:r>
              <a:rPr lang="en-US" dirty="0"/>
              <a:t>Nguyen </a:t>
            </a:r>
            <a:r>
              <a:rPr lang="en-US" i="1" dirty="0"/>
              <a:t>et.al.</a:t>
            </a:r>
            <a:r>
              <a:rPr lang="en-US" dirty="0"/>
              <a:t>, UAI’21</a:t>
            </a:r>
          </a:p>
          <a:p>
            <a:r>
              <a:rPr lang="en-US" dirty="0"/>
              <a:t>Luo </a:t>
            </a:r>
            <a:r>
              <a:rPr lang="en-US" i="1" dirty="0"/>
              <a:t>et.al.</a:t>
            </a:r>
            <a:r>
              <a:rPr lang="en-US" dirty="0"/>
              <a:t>, CVPR’21</a:t>
            </a:r>
          </a:p>
        </p:txBody>
      </p:sp>
    </p:spTree>
    <p:extLst>
      <p:ext uri="{BB962C8B-B14F-4D97-AF65-F5344CB8AC3E}">
        <p14:creationId xmlns:p14="http://schemas.microsoft.com/office/powerpoint/2010/main" val="120902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C70855-7168-4946-9C97-A4CF69502E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-</a:t>
                </a:r>
                <a:r>
                  <a:rPr lang="en-IN" b="1" dirty="0">
                    <a:solidFill>
                      <a:schemeClr val="accent1"/>
                    </a:solidFill>
                  </a:rPr>
                  <a:t>Wasserstein Metric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C70855-7168-4946-9C97-A4CF69502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/>
              <p:nvPr/>
            </p:nvSpPr>
            <p:spPr>
              <a:xfrm>
                <a:off x="1906438" y="2258519"/>
                <a:ext cx="8379124" cy="2340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𝓦</m:t>
                          </m:r>
                        </m:e>
                        <m:sub>
                          <m:r>
                            <a:rPr lang="en-I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IN" sz="4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≡  </m:t>
                      </m:r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4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4400" b="1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IN" sz="4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𝒔𝒕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4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IN" sz="44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44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p>
                                          <m:r>
                                            <a:rPr lang="en-IN" sz="44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p>
                                      </m:sSup>
                                      <m: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I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438" y="2258519"/>
                <a:ext cx="8379124" cy="2340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CDD27-204C-4270-A696-E91A73818ECA}"/>
                  </a:ext>
                </a:extLst>
              </p:cNvPr>
              <p:cNvSpPr txBox="1"/>
              <p:nvPr/>
            </p:nvSpPr>
            <p:spPr>
              <a:xfrm>
                <a:off x="4454105" y="5089585"/>
                <a:ext cx="328378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/>
                    </m:sSup>
                  </m:oMath>
                </a14:m>
                <a:r>
                  <a:rPr lang="en-US" dirty="0"/>
                  <a:t>needs to be a (ground) metric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CDD27-204C-4270-A696-E91A73818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05" y="5089585"/>
                <a:ext cx="3283789" cy="392993"/>
              </a:xfrm>
              <a:prstGeom prst="rect">
                <a:avLst/>
              </a:prstGeom>
              <a:blipFill>
                <a:blip r:embed="rId4"/>
                <a:stretch>
                  <a:fillRect t="-3125" r="-1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09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C70855-7168-4946-9C97-A4CF69502E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-</a:t>
                </a:r>
                <a:r>
                  <a:rPr lang="en-IN" b="1" dirty="0">
                    <a:solidFill>
                      <a:schemeClr val="accent1"/>
                    </a:solidFill>
                  </a:rPr>
                  <a:t>Wasserstein Metric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C70855-7168-4946-9C97-A4CF69502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/>
              <p:nvPr/>
            </p:nvSpPr>
            <p:spPr>
              <a:xfrm>
                <a:off x="1906438" y="2258519"/>
                <a:ext cx="8379124" cy="2340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𝓦</m:t>
                          </m:r>
                        </m:e>
                        <m:sub>
                          <m: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IN" sz="4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≡  </m:t>
                      </m:r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4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4400" b="1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IN" sz="4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𝒔𝒕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4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IN" sz="44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44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p>
                                          <m:r>
                                            <a:rPr lang="en-IN" sz="44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p>
                                      </m:sSup>
                                      <m: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438" y="2258519"/>
                <a:ext cx="8379124" cy="2340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CDD27-204C-4270-A696-E91A73818ECA}"/>
                  </a:ext>
                </a:extLst>
              </p:cNvPr>
              <p:cNvSpPr txBox="1"/>
              <p:nvPr/>
            </p:nvSpPr>
            <p:spPr>
              <a:xfrm>
                <a:off x="4454105" y="5089585"/>
                <a:ext cx="328378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/>
                    </m:sSup>
                  </m:oMath>
                </a14:m>
                <a:r>
                  <a:rPr lang="en-US" dirty="0"/>
                  <a:t>needs to be a (ground) metric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CDD27-204C-4270-A696-E91A73818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05" y="5089585"/>
                <a:ext cx="3283789" cy="392993"/>
              </a:xfrm>
              <a:prstGeom prst="rect">
                <a:avLst/>
              </a:prstGeom>
              <a:blipFill>
                <a:blip r:embed="rId4"/>
                <a:stretch>
                  <a:fillRect t="-3125" r="-1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79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0855-7168-4946-9C97-A4CF6950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Application: Generative Models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/>
              <p:nvPr/>
            </p:nvSpPr>
            <p:spPr>
              <a:xfrm>
                <a:off x="838200" y="2988495"/>
                <a:ext cx="4149305" cy="881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lim>
                          </m:limLow>
                        </m:fName>
                        <m:e>
                          <m: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d>
                            <m:dPr>
                              <m:ctrlP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4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4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IN" sz="4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88495"/>
                <a:ext cx="4149305" cy="8810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16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C326-2E12-4379-8B53-383AA474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5FE5DD-C560-4A4F-8E82-844837DCE703}"/>
              </a:ext>
            </a:extLst>
          </p:cNvPr>
          <p:cNvGraphicFramePr>
            <a:graphicFrameLocks noGrp="1"/>
          </p:cNvGraphicFramePr>
          <p:nvPr/>
        </p:nvGraphicFramePr>
        <p:xfrm>
          <a:off x="3287625" y="3429000"/>
          <a:ext cx="5616750" cy="2500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350">
                  <a:extLst>
                    <a:ext uri="{9D8B030D-6E8A-4147-A177-3AD203B41FA5}">
                      <a16:colId xmlns:a16="http://schemas.microsoft.com/office/drawing/2014/main" val="1669060737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40923477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713264183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4047735395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1987513967"/>
                    </a:ext>
                  </a:extLst>
                </a:gridCol>
              </a:tblGrid>
              <a:tr h="833577">
                <a:tc>
                  <a:txBody>
                    <a:bodyPr/>
                    <a:lstStyle/>
                    <a:p>
                      <a:r>
                        <a:rPr lang="en-IN" dirty="0"/>
                        <a:t>`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13679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5908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24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6485-040F-4DDF-93DC-18427B1110F3}"/>
                  </a:ext>
                </a:extLst>
              </p:cNvPr>
              <p:cNvSpPr txBox="1"/>
              <p:nvPr/>
            </p:nvSpPr>
            <p:spPr>
              <a:xfrm>
                <a:off x="3206151" y="5883215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6485-040F-4DDF-93DC-18427B11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151" y="5883215"/>
                <a:ext cx="276101" cy="276999"/>
              </a:xfrm>
              <a:prstGeom prst="rect">
                <a:avLst/>
              </a:prstGeom>
              <a:blipFill>
                <a:blip r:embed="rId2"/>
                <a:stretch>
                  <a:fillRect l="-13333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31F37-F118-4C6C-90F2-29F654A81AB0}"/>
                  </a:ext>
                </a:extLst>
              </p:cNvPr>
              <p:cNvSpPr txBox="1"/>
              <p:nvPr/>
            </p:nvSpPr>
            <p:spPr>
              <a:xfrm>
                <a:off x="4290204" y="5883214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31F37-F118-4C6C-90F2-29F654A81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204" y="5883214"/>
                <a:ext cx="281423" cy="276999"/>
              </a:xfrm>
              <a:prstGeom prst="rect">
                <a:avLst/>
              </a:prstGeom>
              <a:blipFill>
                <a:blip r:embed="rId3"/>
                <a:stretch>
                  <a:fillRect l="-13043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E6788-0977-4974-B29B-C8C547D4398E}"/>
                  </a:ext>
                </a:extLst>
              </p:cNvPr>
              <p:cNvSpPr txBox="1"/>
              <p:nvPr/>
            </p:nvSpPr>
            <p:spPr>
              <a:xfrm>
                <a:off x="5379579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E6788-0977-4974-B29B-C8C547D4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79" y="5883212"/>
                <a:ext cx="281423" cy="276999"/>
              </a:xfrm>
              <a:prstGeom prst="rect">
                <a:avLst/>
              </a:prstGeom>
              <a:blipFill>
                <a:blip r:embed="rId4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CCAA9-6A71-4F21-8F0E-6459FD77AD9B}"/>
                  </a:ext>
                </a:extLst>
              </p:cNvPr>
              <p:cNvSpPr txBox="1"/>
              <p:nvPr/>
            </p:nvSpPr>
            <p:spPr>
              <a:xfrm>
                <a:off x="6525530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CCAA9-6A71-4F21-8F0E-6459FD77A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30" y="5883212"/>
                <a:ext cx="281423" cy="276999"/>
              </a:xfrm>
              <a:prstGeom prst="rect">
                <a:avLst/>
              </a:prstGeom>
              <a:blipFill>
                <a:blip r:embed="rId5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2771-4C68-4C4C-B7CE-CC2F25960781}"/>
                  </a:ext>
                </a:extLst>
              </p:cNvPr>
              <p:cNvSpPr txBox="1"/>
              <p:nvPr/>
            </p:nvSpPr>
            <p:spPr>
              <a:xfrm>
                <a:off x="7671481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2771-4C68-4C4C-B7CE-CC2F2596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1" y="5883212"/>
                <a:ext cx="281423" cy="276999"/>
              </a:xfrm>
              <a:prstGeom prst="rect">
                <a:avLst/>
              </a:prstGeom>
              <a:blipFill>
                <a:blip r:embed="rId6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45ABD5-47CC-4E50-86C6-9C3E711BA240}"/>
                  </a:ext>
                </a:extLst>
              </p:cNvPr>
              <p:cNvSpPr txBox="1"/>
              <p:nvPr/>
            </p:nvSpPr>
            <p:spPr>
              <a:xfrm>
                <a:off x="8766324" y="5883211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45ABD5-47CC-4E50-86C6-9C3E711B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24" y="5883211"/>
                <a:ext cx="281423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E4240-106D-47FF-AA78-054EDAF584A8}"/>
                  </a:ext>
                </a:extLst>
              </p:cNvPr>
              <p:cNvSpPr txBox="1"/>
              <p:nvPr/>
            </p:nvSpPr>
            <p:spPr>
              <a:xfrm>
                <a:off x="9138249" y="3290500"/>
                <a:ext cx="277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E4240-106D-47FF-AA78-054EDAF58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3290500"/>
                <a:ext cx="277768" cy="276999"/>
              </a:xfrm>
              <a:prstGeom prst="rect">
                <a:avLst/>
              </a:prstGeom>
              <a:blipFill>
                <a:blip r:embed="rId8"/>
                <a:stretch>
                  <a:fillRect l="-21739" r="-65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E0EA5-A727-490F-8E8F-D7C7BE49614A}"/>
                  </a:ext>
                </a:extLst>
              </p:cNvPr>
              <p:cNvSpPr txBox="1"/>
              <p:nvPr/>
            </p:nvSpPr>
            <p:spPr>
              <a:xfrm>
                <a:off x="9138249" y="4098507"/>
                <a:ext cx="283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E0EA5-A727-490F-8E8F-D7C7BE496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4098507"/>
                <a:ext cx="283091" cy="276999"/>
              </a:xfrm>
              <a:prstGeom prst="rect">
                <a:avLst/>
              </a:prstGeom>
              <a:blipFill>
                <a:blip r:embed="rId9"/>
                <a:stretch>
                  <a:fillRect l="-21739" r="-8696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F68AFC-A574-4653-9E46-65D11D82A5CF}"/>
                  </a:ext>
                </a:extLst>
              </p:cNvPr>
              <p:cNvSpPr txBox="1"/>
              <p:nvPr/>
            </p:nvSpPr>
            <p:spPr>
              <a:xfrm>
                <a:off x="9138249" y="4906514"/>
                <a:ext cx="283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F68AFC-A574-4653-9E46-65D11D82A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4906514"/>
                <a:ext cx="283091" cy="276999"/>
              </a:xfrm>
              <a:prstGeom prst="rect">
                <a:avLst/>
              </a:prstGeom>
              <a:blipFill>
                <a:blip r:embed="rId10"/>
                <a:stretch>
                  <a:fillRect l="-21739" r="-86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9F9345-016C-41A9-9AEB-CF56211D7014}"/>
                  </a:ext>
                </a:extLst>
              </p:cNvPr>
              <p:cNvSpPr txBox="1"/>
              <p:nvPr/>
            </p:nvSpPr>
            <p:spPr>
              <a:xfrm>
                <a:off x="9138249" y="5714521"/>
                <a:ext cx="273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9F9345-016C-41A9-9AEB-CF56211D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5714521"/>
                <a:ext cx="273215" cy="276999"/>
              </a:xfrm>
              <a:prstGeom prst="rect">
                <a:avLst/>
              </a:prstGeom>
              <a:blipFill>
                <a:blip r:embed="rId11"/>
                <a:stretch>
                  <a:fillRect l="-20000" r="-888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916323F1-13F0-4084-99CA-ABD043FDEB25}"/>
              </a:ext>
            </a:extLst>
          </p:cNvPr>
          <p:cNvSpPr/>
          <p:nvPr/>
        </p:nvSpPr>
        <p:spPr>
          <a:xfrm>
            <a:off x="2621541" y="3428999"/>
            <a:ext cx="54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869EA2-5D0D-463A-BB7D-21787D5653C4}"/>
              </a:ext>
            </a:extLst>
          </p:cNvPr>
          <p:cNvSpPr/>
          <p:nvPr/>
        </p:nvSpPr>
        <p:spPr>
          <a:xfrm>
            <a:off x="1367812" y="4280404"/>
            <a:ext cx="180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AE1E97-DF5E-42BD-8AA9-587F3D9C3C08}"/>
              </a:ext>
            </a:extLst>
          </p:cNvPr>
          <p:cNvSpPr/>
          <p:nvPr/>
        </p:nvSpPr>
        <p:spPr>
          <a:xfrm>
            <a:off x="2447812" y="5063879"/>
            <a:ext cx="720000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EC8F4C-4CC7-4F80-A3FC-882E1F8A3506}"/>
              </a:ext>
            </a:extLst>
          </p:cNvPr>
          <p:cNvSpPr/>
          <p:nvPr/>
        </p:nvSpPr>
        <p:spPr>
          <a:xfrm>
            <a:off x="2801541" y="5883211"/>
            <a:ext cx="36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0670D-D376-4A98-A019-F6C10DA854A9}"/>
              </a:ext>
            </a:extLst>
          </p:cNvPr>
          <p:cNvSpPr/>
          <p:nvPr/>
        </p:nvSpPr>
        <p:spPr>
          <a:xfrm rot="5400000">
            <a:off x="2923193" y="2856057"/>
            <a:ext cx="72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2C591E-755A-4197-B2B5-13B888AC2418}"/>
              </a:ext>
            </a:extLst>
          </p:cNvPr>
          <p:cNvSpPr/>
          <p:nvPr/>
        </p:nvSpPr>
        <p:spPr>
          <a:xfrm rot="5400000" flipV="1">
            <a:off x="4259211" y="3032488"/>
            <a:ext cx="36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5F22E7-44F4-452F-8E46-6420EF7A9D08}"/>
              </a:ext>
            </a:extLst>
          </p:cNvPr>
          <p:cNvSpPr/>
          <p:nvPr/>
        </p:nvSpPr>
        <p:spPr>
          <a:xfrm rot="5400000">
            <a:off x="5155573" y="2852488"/>
            <a:ext cx="72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4F9368-DA38-48C0-BB63-1A4A6FDB668F}"/>
              </a:ext>
            </a:extLst>
          </p:cNvPr>
          <p:cNvSpPr/>
          <p:nvPr/>
        </p:nvSpPr>
        <p:spPr>
          <a:xfrm rot="5400000">
            <a:off x="6533679" y="3129315"/>
            <a:ext cx="18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31B526-8235-4637-98F3-9BBE9D785B79}"/>
              </a:ext>
            </a:extLst>
          </p:cNvPr>
          <p:cNvSpPr/>
          <p:nvPr/>
        </p:nvSpPr>
        <p:spPr>
          <a:xfrm rot="5400000">
            <a:off x="7249332" y="2679316"/>
            <a:ext cx="108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957111-8E3E-46B5-A98B-D646B2A427C1}"/>
              </a:ext>
            </a:extLst>
          </p:cNvPr>
          <p:cNvSpPr/>
          <p:nvPr/>
        </p:nvSpPr>
        <p:spPr>
          <a:xfrm rot="5400000">
            <a:off x="8701514" y="3032487"/>
            <a:ext cx="360000" cy="457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DD86EE-F723-4E7F-A916-EA63FF88769E}"/>
              </a:ext>
            </a:extLst>
          </p:cNvPr>
          <p:cNvSpPr txBox="1"/>
          <p:nvPr/>
        </p:nvSpPr>
        <p:spPr>
          <a:xfrm>
            <a:off x="944157" y="3802202"/>
            <a:ext cx="189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accent1"/>
                </a:solidFill>
              </a:rPr>
              <a:t>s</a:t>
            </a:r>
            <a:r>
              <a:rPr lang="en-IN" b="1" dirty="0">
                <a:solidFill>
                  <a:schemeClr val="accent1"/>
                </a:solidFill>
              </a:rPr>
              <a:t>ource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0DA3A-3D5E-4F6D-855A-FCE8227A35A4}"/>
              </a:ext>
            </a:extLst>
          </p:cNvPr>
          <p:cNvSpPr txBox="1"/>
          <p:nvPr/>
        </p:nvSpPr>
        <p:spPr>
          <a:xfrm>
            <a:off x="5710112" y="1792843"/>
            <a:ext cx="77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accent2"/>
                </a:solidFill>
              </a:rPr>
              <a:t>t</a:t>
            </a:r>
            <a:r>
              <a:rPr lang="en-IN" b="1" dirty="0">
                <a:solidFill>
                  <a:schemeClr val="accent2"/>
                </a:solidFill>
              </a:rPr>
              <a:t>arget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BCE1CE-67C4-4FE4-A40B-9AA112453E09}"/>
                  </a:ext>
                </a:extLst>
              </p:cNvPr>
              <p:cNvSpPr txBox="1"/>
              <p:nvPr/>
            </p:nvSpPr>
            <p:spPr>
              <a:xfrm>
                <a:off x="3192623" y="219033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BCE1CE-67C4-4FE4-A40B-9AA112453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623" y="2190333"/>
                <a:ext cx="181139" cy="276999"/>
              </a:xfrm>
              <a:prstGeom prst="rect">
                <a:avLst/>
              </a:prstGeom>
              <a:blipFill>
                <a:blip r:embed="rId12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B8958B-30F6-4AA6-9D14-058F0F5A154E}"/>
                  </a:ext>
                </a:extLst>
              </p:cNvPr>
              <p:cNvSpPr txBox="1"/>
              <p:nvPr/>
            </p:nvSpPr>
            <p:spPr>
              <a:xfrm>
                <a:off x="5420662" y="219033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B8958B-30F6-4AA6-9D14-058F0F5A1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662" y="2190333"/>
                <a:ext cx="18113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94F2C6C-F6BA-491F-9127-6942A3F77EEA}"/>
                  </a:ext>
                </a:extLst>
              </p:cNvPr>
              <p:cNvSpPr txBox="1"/>
              <p:nvPr/>
            </p:nvSpPr>
            <p:spPr>
              <a:xfrm>
                <a:off x="4344889" y="260170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94F2C6C-F6BA-491F-9127-6942A3F77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889" y="2601703"/>
                <a:ext cx="181139" cy="276999"/>
              </a:xfrm>
              <a:prstGeom prst="rect">
                <a:avLst/>
              </a:prstGeom>
              <a:blipFill>
                <a:blip r:embed="rId14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EB9B3E-4572-4544-8221-9631E338E8C2}"/>
                  </a:ext>
                </a:extLst>
              </p:cNvPr>
              <p:cNvSpPr txBox="1"/>
              <p:nvPr/>
            </p:nvSpPr>
            <p:spPr>
              <a:xfrm>
                <a:off x="6465547" y="2802659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EB9B3E-4572-4544-8221-9631E338E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547" y="2802659"/>
                <a:ext cx="357470" cy="276999"/>
              </a:xfrm>
              <a:prstGeom prst="rect">
                <a:avLst/>
              </a:prstGeom>
              <a:blipFill>
                <a:blip r:embed="rId15"/>
                <a:stretch>
                  <a:fillRect l="-15517" r="-1896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B634C5-3C6B-42AB-A942-AE372DD2C083}"/>
                  </a:ext>
                </a:extLst>
              </p:cNvPr>
              <p:cNvSpPr txBox="1"/>
              <p:nvPr/>
            </p:nvSpPr>
            <p:spPr>
              <a:xfrm>
                <a:off x="7698762" y="1884340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B634C5-3C6B-42AB-A942-AE372DD2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62" y="1884340"/>
                <a:ext cx="181139" cy="276999"/>
              </a:xfrm>
              <a:prstGeom prst="rect">
                <a:avLst/>
              </a:prstGeom>
              <a:blipFill>
                <a:blip r:embed="rId16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D78D09-0EA4-4B3C-B407-B45A0049CDA2}"/>
                  </a:ext>
                </a:extLst>
              </p:cNvPr>
              <p:cNvSpPr txBox="1"/>
              <p:nvPr/>
            </p:nvSpPr>
            <p:spPr>
              <a:xfrm>
                <a:off x="8790944" y="260170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D78D09-0EA4-4B3C-B407-B45A0049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944" y="2601703"/>
                <a:ext cx="181139" cy="276999"/>
              </a:xfrm>
              <a:prstGeom prst="rect">
                <a:avLst/>
              </a:prstGeom>
              <a:blipFill>
                <a:blip r:embed="rId17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424CBA0-7B29-413A-9261-C31F791D51BC}"/>
                  </a:ext>
                </a:extLst>
              </p:cNvPr>
              <p:cNvSpPr txBox="1"/>
              <p:nvPr/>
            </p:nvSpPr>
            <p:spPr>
              <a:xfrm>
                <a:off x="2223334" y="3317790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424CBA0-7B29-413A-9261-C31F791D5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334" y="3317790"/>
                <a:ext cx="357470" cy="276999"/>
              </a:xfrm>
              <a:prstGeom prst="rect">
                <a:avLst/>
              </a:prstGeom>
              <a:blipFill>
                <a:blip r:embed="rId18"/>
                <a:stretch>
                  <a:fillRect l="-15517" r="-1896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EC0499-F3D7-4578-AD63-9D14AF69D259}"/>
                  </a:ext>
                </a:extLst>
              </p:cNvPr>
              <p:cNvSpPr txBox="1"/>
              <p:nvPr/>
            </p:nvSpPr>
            <p:spPr>
              <a:xfrm>
                <a:off x="1180886" y="4141904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EC0499-F3D7-4578-AD63-9D14AF69D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86" y="4141904"/>
                <a:ext cx="181140" cy="276999"/>
              </a:xfrm>
              <a:prstGeom prst="rect">
                <a:avLst/>
              </a:prstGeom>
              <a:blipFill>
                <a:blip r:embed="rId19"/>
                <a:stretch>
                  <a:fillRect l="-34483" r="-3448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8A5E4DB-125B-48AE-84A6-05C13AFE8960}"/>
                  </a:ext>
                </a:extLst>
              </p:cNvPr>
              <p:cNvSpPr txBox="1"/>
              <p:nvPr/>
            </p:nvSpPr>
            <p:spPr>
              <a:xfrm>
                <a:off x="2220929" y="4944892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8A5E4DB-125B-48AE-84A6-05C13AFE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29" y="4944892"/>
                <a:ext cx="181140" cy="276999"/>
              </a:xfrm>
              <a:prstGeom prst="rect">
                <a:avLst/>
              </a:prstGeom>
              <a:blipFill>
                <a:blip r:embed="rId20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7FA83B2-5BE0-4B1F-8BAD-C78C115342D0}"/>
                  </a:ext>
                </a:extLst>
              </p:cNvPr>
              <p:cNvSpPr txBox="1"/>
              <p:nvPr/>
            </p:nvSpPr>
            <p:spPr>
              <a:xfrm>
                <a:off x="2556403" y="5772002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7FA83B2-5BE0-4B1F-8BAD-C78C1153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403" y="5772002"/>
                <a:ext cx="181140" cy="276999"/>
              </a:xfrm>
              <a:prstGeom prst="rect">
                <a:avLst/>
              </a:prstGeom>
              <a:blipFill>
                <a:blip r:embed="rId21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627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0855-7168-4946-9C97-A4CF6950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Unsupervised Wasserstein loss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/>
              <p:nvPr/>
            </p:nvSpPr>
            <p:spPr>
              <a:xfrm>
                <a:off x="838200" y="2988495"/>
                <a:ext cx="4149305" cy="881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𝓦</m:t>
                              </m:r>
                            </m:e>
                            <m:sub>
                              <m: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4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4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IN" sz="4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88495"/>
                <a:ext cx="4149305" cy="8810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045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0855-7168-4946-9C97-A4CF6950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Unsupervised Wasserstein loss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/>
              <p:nvPr/>
            </p:nvSpPr>
            <p:spPr>
              <a:xfrm>
                <a:off x="838200" y="2988495"/>
                <a:ext cx="4149305" cy="881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𝓦</m:t>
                              </m:r>
                            </m:e>
                            <m:sub>
                              <m: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IN" sz="4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4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4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IN" sz="4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88495"/>
                <a:ext cx="4149305" cy="8810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45A428C-C469-44AD-9ADE-D6FEB6E86D37}"/>
              </a:ext>
            </a:extLst>
          </p:cNvPr>
          <p:cNvSpPr txBox="1"/>
          <p:nvPr/>
        </p:nvSpPr>
        <p:spPr>
          <a:xfrm>
            <a:off x="6717102" y="1846053"/>
            <a:ext cx="4226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Arjovsky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ICML’17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</a:t>
            </a:r>
            <a:r>
              <a:rPr lang="en-US" dirty="0" err="1"/>
              <a:t>Gulrajani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NIPS’17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Petzka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ICLR’18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Genevay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AISTATS’18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Sanjabi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NeurIPS’18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Tolstikhin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ICLR’18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Dukler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ICML’19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Chen </a:t>
            </a:r>
            <a:r>
              <a:rPr lang="en-US" i="1" dirty="0"/>
              <a:t>et.al.</a:t>
            </a:r>
            <a:r>
              <a:rPr lang="en-US" dirty="0"/>
              <a:t>, ICML’19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Bunne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ICML’19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Wu </a:t>
            </a:r>
            <a:r>
              <a:rPr lang="en-US" i="1" dirty="0"/>
              <a:t>et.al.</a:t>
            </a:r>
            <a:r>
              <a:rPr lang="en-US" dirty="0"/>
              <a:t>, CVPR’19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Liu </a:t>
            </a:r>
            <a:r>
              <a:rPr lang="en-US" i="1" dirty="0"/>
              <a:t>et.al.</a:t>
            </a:r>
            <a:r>
              <a:rPr lang="en-US" dirty="0"/>
              <a:t>, ICCV’19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Balaji </a:t>
            </a:r>
            <a:r>
              <a:rPr lang="en-US" i="1" dirty="0"/>
              <a:t>et.al.</a:t>
            </a:r>
            <a:r>
              <a:rPr lang="en-US" dirty="0"/>
              <a:t>, NeurIPS’20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Xu </a:t>
            </a:r>
            <a:r>
              <a:rPr lang="en-US" i="1" dirty="0"/>
              <a:t>et.al.</a:t>
            </a:r>
            <a:r>
              <a:rPr lang="en-US" dirty="0"/>
              <a:t>, NeurIPS’20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Shen </a:t>
            </a:r>
            <a:r>
              <a:rPr lang="en-US" i="1" dirty="0"/>
              <a:t>et.al.</a:t>
            </a:r>
            <a:r>
              <a:rPr lang="en-US" dirty="0"/>
              <a:t>, NeurIPS’20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Fatras</a:t>
            </a:r>
            <a:r>
              <a:rPr lang="en-US" dirty="0"/>
              <a:t> </a:t>
            </a:r>
            <a:r>
              <a:rPr lang="en-US" i="1" dirty="0"/>
              <a:t>et.al.</a:t>
            </a:r>
            <a:r>
              <a:rPr lang="en-US" dirty="0"/>
              <a:t>, AISTATS’20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Patrini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UAI’20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 </a:t>
            </a:r>
            <a:r>
              <a:rPr lang="en-US" i="1" dirty="0"/>
              <a:t>et.al.</a:t>
            </a:r>
            <a:r>
              <a:rPr lang="en-US" dirty="0"/>
              <a:t>, ICLR’22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5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0855-7168-4946-9C97-A4CF6950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Wasserstein Interpolation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E97EB6-2D41-472A-A3AA-5A12F1C46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4" t="17695" r="27694" b="9852"/>
          <a:stretch/>
        </p:blipFill>
        <p:spPr>
          <a:xfrm>
            <a:off x="4278702" y="1690688"/>
            <a:ext cx="3634596" cy="4968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100321-18F2-4194-A86B-8C3999FCC374}"/>
                  </a:ext>
                </a:extLst>
              </p:cNvPr>
              <p:cNvSpPr txBox="1"/>
              <p:nvPr/>
            </p:nvSpPr>
            <p:spPr>
              <a:xfrm>
                <a:off x="178797" y="6198094"/>
                <a:ext cx="4099905" cy="406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, Barycenter problem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100321-18F2-4194-A86B-8C3999FCC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7" y="6198094"/>
                <a:ext cx="4099905" cy="406714"/>
              </a:xfrm>
              <a:prstGeom prst="rect">
                <a:avLst/>
              </a:prstGeom>
              <a:blipFill>
                <a:blip r:embed="rId3"/>
                <a:stretch>
                  <a:fillRect l="-1932" t="-118182" r="-2675" b="-1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5F4DB2-4505-4C97-81C0-6980D3132AF7}"/>
              </a:ext>
            </a:extLst>
          </p:cNvPr>
          <p:cNvSpPr txBox="1"/>
          <p:nvPr/>
        </p:nvSpPr>
        <p:spPr>
          <a:xfrm>
            <a:off x="8225565" y="6627168"/>
            <a:ext cx="40126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Adapted from Gabriel </a:t>
            </a:r>
            <a:r>
              <a:rPr lang="en-US" sz="900" dirty="0" err="1"/>
              <a:t>Peyré</a:t>
            </a:r>
            <a:r>
              <a:rPr lang="en-US" sz="900" dirty="0"/>
              <a:t> and Marco </a:t>
            </a:r>
            <a:r>
              <a:rPr lang="en-US" sz="900" dirty="0" err="1"/>
              <a:t>Cuturi</a:t>
            </a:r>
            <a:r>
              <a:rPr lang="en-US" sz="900" dirty="0"/>
              <a:t>. </a:t>
            </a:r>
            <a:r>
              <a:rPr lang="en-IN" sz="900" i="1" dirty="0"/>
              <a:t>Computational Optimal Transport</a:t>
            </a:r>
            <a:r>
              <a:rPr lang="en-IN" sz="900" dirty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3321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Application: Shape interpolation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3863" y="6492875"/>
            <a:ext cx="1902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Solomon </a:t>
            </a:r>
            <a:r>
              <a:rPr lang="en-IN" sz="1200" i="1" dirty="0"/>
              <a:t>et.al.</a:t>
            </a:r>
            <a:r>
              <a:rPr lang="en-IN" sz="1200" dirty="0"/>
              <a:t>, Graphics’15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6BD54-AEFC-442E-8A5F-9A3C9EE61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42264" r="26017" b="38407"/>
          <a:stretch/>
        </p:blipFill>
        <p:spPr>
          <a:xfrm>
            <a:off x="1230097" y="2869727"/>
            <a:ext cx="9731806" cy="18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07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C70855-7168-4946-9C97-A4CF69502E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-</a:t>
                </a:r>
                <a:r>
                  <a:rPr lang="en-IN" b="1" dirty="0">
                    <a:solidFill>
                      <a:schemeClr val="accent1"/>
                    </a:solidFill>
                  </a:rPr>
                  <a:t>Wasserstein Metric = Kantorovich Metric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C70855-7168-4946-9C97-A4CF69502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/>
              <p:nvPr/>
            </p:nvSpPr>
            <p:spPr>
              <a:xfrm>
                <a:off x="1906438" y="2258519"/>
                <a:ext cx="8379124" cy="2340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𝓦</m:t>
                          </m:r>
                        </m:e>
                        <m:sub>
                          <m:r>
                            <a:rPr lang="en-I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IN" sz="4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≡  </m:t>
                      </m:r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4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4400" b="1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IN" sz="4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𝒔𝒕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4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4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IN" sz="44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44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p>
                                          <m:r>
                                            <a:rPr lang="en-IN" sz="44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p>
                                      </m:sSup>
                                      <m: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IN" sz="44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I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438" y="2258519"/>
                <a:ext cx="8379124" cy="2340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CDD27-204C-4270-A696-E91A73818ECA}"/>
                  </a:ext>
                </a:extLst>
              </p:cNvPr>
              <p:cNvSpPr txBox="1"/>
              <p:nvPr/>
            </p:nvSpPr>
            <p:spPr>
              <a:xfrm>
                <a:off x="4454105" y="6296378"/>
                <a:ext cx="328378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/>
                    </m:sSup>
                  </m:oMath>
                </a14:m>
                <a:r>
                  <a:rPr lang="en-US" dirty="0"/>
                  <a:t>needs to be a (ground) metric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CDD27-204C-4270-A696-E91A73818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05" y="6296378"/>
                <a:ext cx="3283789" cy="392993"/>
              </a:xfrm>
              <a:prstGeom prst="rect">
                <a:avLst/>
              </a:prstGeom>
              <a:blipFill>
                <a:blip r:embed="rId4"/>
                <a:stretch>
                  <a:fillRect t="-3125" r="-1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A0710C-04E4-400A-BA60-FB4AABE49874}"/>
                  </a:ext>
                </a:extLst>
              </p:cNvPr>
              <p:cNvSpPr txBox="1"/>
              <p:nvPr/>
            </p:nvSpPr>
            <p:spPr>
              <a:xfrm>
                <a:off x="4653902" y="4899802"/>
                <a:ext cx="7267804" cy="9696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sz="4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4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A0710C-04E4-400A-BA60-FB4AABE49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902" y="4899802"/>
                <a:ext cx="7267804" cy="9696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19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0855-7168-4946-9C97-A4CF6950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IPM metrics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/>
              <p:nvPr/>
            </p:nvSpPr>
            <p:spPr>
              <a:xfrm>
                <a:off x="2334883" y="4899802"/>
                <a:ext cx="2119222" cy="73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400" b="1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𝓦</m:t>
                          </m:r>
                        </m:e>
                        <m:sub>
                          <m:r>
                            <a:rPr lang="en-I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en-IN" sz="4400" b="1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1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4400" b="1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400" b="1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83" y="4899802"/>
                <a:ext cx="2119222" cy="73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CDD27-204C-4270-A696-E91A73818ECA}"/>
                  </a:ext>
                </a:extLst>
              </p:cNvPr>
              <p:cNvSpPr txBox="1"/>
              <p:nvPr/>
            </p:nvSpPr>
            <p:spPr>
              <a:xfrm>
                <a:off x="4454105" y="6296378"/>
                <a:ext cx="328378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8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b="1" i="1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/>
                    </m:sSup>
                  </m:oMath>
                </a14:m>
                <a:r>
                  <a:rPr lang="en-US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needs to be a (ground) metric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CDD27-204C-4270-A696-E91A73818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05" y="6296378"/>
                <a:ext cx="3283789" cy="392993"/>
              </a:xfrm>
              <a:prstGeom prst="rect">
                <a:avLst/>
              </a:prstGeom>
              <a:blipFill>
                <a:blip r:embed="rId3"/>
                <a:stretch>
                  <a:fillRect t="-3125" r="-1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A0710C-04E4-400A-BA60-FB4AABE49874}"/>
                  </a:ext>
                </a:extLst>
              </p:cNvPr>
              <p:cNvSpPr txBox="1"/>
              <p:nvPr/>
            </p:nvSpPr>
            <p:spPr>
              <a:xfrm>
                <a:off x="4653902" y="4899802"/>
                <a:ext cx="7267804" cy="9696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44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400" b="0" i="0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IN" sz="4400" b="0" i="1" smtClean="0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sz="4400" b="0" i="1" smtClean="0">
                                          <a:solidFill>
                                            <a:schemeClr val="accent6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4400" b="0" i="1" smtClean="0">
                                          <a:solidFill>
                                            <a:schemeClr val="accent6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IN" sz="4400" b="0" i="1" smtClean="0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IN" sz="44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A0710C-04E4-400A-BA60-FB4AABE49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902" y="4899802"/>
                <a:ext cx="7267804" cy="9696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DA8E1-1FB6-4C25-B6B6-0278B319AC74}"/>
                  </a:ext>
                </a:extLst>
              </p:cNvPr>
              <p:cNvSpPr txBox="1"/>
              <p:nvPr/>
            </p:nvSpPr>
            <p:spPr>
              <a:xfrm>
                <a:off x="2334883" y="1690688"/>
                <a:ext cx="9471803" cy="1061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𝐼𝑃</m:t>
                      </m:r>
                      <m:sSub>
                        <m:sSubPr>
                          <m:ctrlP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sub>
                      </m:sSub>
                      <m:d>
                        <m:dPr>
                          <m:ctrlP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4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4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DA8E1-1FB6-4C25-B6B6-0278B319A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83" y="1690688"/>
                <a:ext cx="9471803" cy="1061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662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0855-7168-4946-9C97-A4CF6950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MMD Metric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/>
              <p:nvPr/>
            </p:nvSpPr>
            <p:spPr>
              <a:xfrm>
                <a:off x="2334883" y="4899802"/>
                <a:ext cx="2119222" cy="73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400" b="1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𝓦</m:t>
                          </m:r>
                        </m:e>
                        <m:sub>
                          <m:r>
                            <a:rPr lang="en-I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en-IN" sz="4400" b="1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1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4400" b="1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400" b="1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29AF4-C406-4171-ADD1-C6BBC2BED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83" y="4899802"/>
                <a:ext cx="2119222" cy="73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CDD27-204C-4270-A696-E91A73818ECA}"/>
                  </a:ext>
                </a:extLst>
              </p:cNvPr>
              <p:cNvSpPr txBox="1"/>
              <p:nvPr/>
            </p:nvSpPr>
            <p:spPr>
              <a:xfrm>
                <a:off x="4454105" y="6296378"/>
                <a:ext cx="3597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8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needs to be a characteristic kernel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CDD27-204C-4270-A696-E91A73818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05" y="6296378"/>
                <a:ext cx="3597216" cy="369332"/>
              </a:xfrm>
              <a:prstGeom prst="rect">
                <a:avLst/>
              </a:prstGeom>
              <a:blipFill>
                <a:blip r:embed="rId3"/>
                <a:stretch>
                  <a:fillRect t="-10000" r="-33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A0710C-04E4-400A-BA60-FB4AABE49874}"/>
                  </a:ext>
                </a:extLst>
              </p:cNvPr>
              <p:cNvSpPr txBox="1"/>
              <p:nvPr/>
            </p:nvSpPr>
            <p:spPr>
              <a:xfrm>
                <a:off x="4653902" y="4899802"/>
                <a:ext cx="7267804" cy="9696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4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400" b="0" i="0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IN" sz="4400" b="0" i="1" smtClean="0">
                                      <a:solidFill>
                                        <a:schemeClr val="accent6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sz="4400" b="0" i="1" smtClean="0">
                                          <a:solidFill>
                                            <a:schemeClr val="accent6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4400" b="0" i="1" smtClean="0">
                                          <a:solidFill>
                                            <a:schemeClr val="accent6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IN" sz="4400" b="0" i="1" smtClean="0">
                                      <a:solidFill>
                                        <a:schemeClr val="accent6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IN" sz="4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A0710C-04E4-400A-BA60-FB4AABE49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902" y="4899802"/>
                <a:ext cx="7267804" cy="9696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DA8E1-1FB6-4C25-B6B6-0278B319AC74}"/>
                  </a:ext>
                </a:extLst>
              </p:cNvPr>
              <p:cNvSpPr txBox="1"/>
              <p:nvPr/>
            </p:nvSpPr>
            <p:spPr>
              <a:xfrm>
                <a:off x="2334883" y="1690688"/>
                <a:ext cx="9471803" cy="1061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𝐼𝑃</m:t>
                      </m:r>
                      <m:sSub>
                        <m:sSubPr>
                          <m:ctrlPr>
                            <a:rPr lang="en-IN" sz="44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4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IN" sz="44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sub>
                      </m:sSub>
                      <m:d>
                        <m:dPr>
                          <m:ctrlPr>
                            <a:rPr lang="en-IN" sz="44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44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4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4400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IN" sz="44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400" b="0" i="0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4400" i="1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IN" sz="44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DA8E1-1FB6-4C25-B6B6-0278B319A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83" y="1690688"/>
                <a:ext cx="9471803" cy="1061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87DD92-C3FD-4159-9491-DE6BE570BCC0}"/>
                  </a:ext>
                </a:extLst>
              </p:cNvPr>
              <p:cNvSpPr txBox="1"/>
              <p:nvPr/>
            </p:nvSpPr>
            <p:spPr>
              <a:xfrm>
                <a:off x="2334883" y="3178635"/>
                <a:ext cx="9908877" cy="1063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𝑀𝑀𝐷</m:t>
                      </m:r>
                      <m:d>
                        <m:dPr>
                          <m:ctrlP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4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sz="4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4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IN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87DD92-C3FD-4159-9491-DE6BE570B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83" y="3178635"/>
                <a:ext cx="9908877" cy="10636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805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078F-4351-4171-9DAF-096F1BA5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      Wasserstein            vs               MMD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F812-B05E-4633-85A2-FE7697A4CA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8457" y="1842878"/>
                <a:ext cx="449292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IN" b="1" dirty="0">
                    <a:solidFill>
                      <a:schemeClr val="accent2"/>
                    </a:solidFill>
                  </a:rPr>
                  <a:t>Non-</a:t>
                </a:r>
                <a:r>
                  <a:rPr lang="en-IN" b="1" dirty="0" err="1">
                    <a:solidFill>
                      <a:schemeClr val="accent2"/>
                    </a:solidFill>
                  </a:rPr>
                  <a:t>Hilbertian</a:t>
                </a:r>
                <a:endParaRPr lang="en-IN" b="1" dirty="0">
                  <a:solidFill>
                    <a:schemeClr val="accent2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Lifts ground </a:t>
                </a:r>
                <a:r>
                  <a:rPr lang="en-IN" b="1" dirty="0">
                    <a:solidFill>
                      <a:schemeClr val="bg1"/>
                    </a:solidFill>
                  </a:rPr>
                  <a:t>metric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Local minima issue </a:t>
                </a:r>
                <a:r>
                  <a:rPr lang="en-IN" b="1" dirty="0">
                    <a:solidFill>
                      <a:schemeClr val="bg1"/>
                    </a:solidFill>
                  </a:rPr>
                  <a:t>less</a:t>
                </a:r>
                <a:r>
                  <a:rPr lang="en-IN" dirty="0">
                    <a:solidFill>
                      <a:schemeClr val="bg1"/>
                    </a:solidFill>
                  </a:rPr>
                  <a:t> severe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Estimation very challenging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Numerical optimization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F812-B05E-4633-85A2-FE7697A4C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457" y="1842878"/>
                <a:ext cx="4492925" cy="4351338"/>
              </a:xfrm>
              <a:blipFill>
                <a:blip r:embed="rId2"/>
                <a:stretch>
                  <a:fillRect l="-2035" t="-2101" r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E09AD47-1C42-4746-8186-0B7F3E740E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20618" y="1842878"/>
                <a:ext cx="4698521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dirty="0"/>
                  <a:t>Hilbertian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Lifts similarity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Local minima issue more severe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Estimation is </a:t>
                </a:r>
                <a:r>
                  <a:rPr lang="en-IN" b="1" i="1" dirty="0">
                    <a:solidFill>
                      <a:schemeClr val="bg1"/>
                    </a:solidFill>
                  </a:rPr>
                  <a:t>easy</a:t>
                </a:r>
                <a:endParaRPr lang="en-IN" b="1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i="1" dirty="0">
                    <a:solidFill>
                      <a:schemeClr val="bg1"/>
                    </a:solidFill>
                  </a:rPr>
                  <a:t>Closed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E09AD47-1C42-4746-8186-0B7F3E740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18" y="1842878"/>
                <a:ext cx="4698521" cy="4351338"/>
              </a:xfrm>
              <a:prstGeom prst="rect">
                <a:avLst/>
              </a:prstGeom>
              <a:blipFill>
                <a:blip r:embed="rId3"/>
                <a:stretch>
                  <a:fillRect l="-2075" t="-210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D02178-E25E-43DE-96C9-EFB38F05F18E}"/>
              </a:ext>
            </a:extLst>
          </p:cNvPr>
          <p:cNvCxnSpPr/>
          <p:nvPr/>
        </p:nvCxnSpPr>
        <p:spPr>
          <a:xfrm>
            <a:off x="6096000" y="1489494"/>
            <a:ext cx="0" cy="4836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30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078F-4351-4171-9DAF-096F1BA5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      Wasserstein            vs               MMD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F812-B05E-4633-85A2-FE7697A4CA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8457" y="1842878"/>
                <a:ext cx="449292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IN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Non-</a:t>
                </a:r>
                <a:r>
                  <a:rPr lang="en-IN" b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Hilbertian</a:t>
                </a:r>
                <a:endParaRPr lang="en-IN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endParaRPr lang="en-IN" dirty="0">
                  <a:solidFill>
                    <a:schemeClr val="accent1"/>
                  </a:solidFill>
                </a:endParaRPr>
              </a:p>
              <a:p>
                <a:r>
                  <a:rPr lang="en-IN" dirty="0">
                    <a:solidFill>
                      <a:schemeClr val="accent2"/>
                    </a:solidFill>
                  </a:rPr>
                  <a:t>Lifts ground </a:t>
                </a:r>
                <a:r>
                  <a:rPr lang="en-IN" b="1" dirty="0">
                    <a:solidFill>
                      <a:schemeClr val="accent2"/>
                    </a:solidFill>
                  </a:rPr>
                  <a:t>metric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Local minima issue </a:t>
                </a:r>
                <a:r>
                  <a:rPr lang="en-IN" b="1" dirty="0">
                    <a:solidFill>
                      <a:schemeClr val="bg1"/>
                    </a:solidFill>
                  </a:rPr>
                  <a:t>less</a:t>
                </a:r>
                <a:r>
                  <a:rPr lang="en-IN" dirty="0">
                    <a:solidFill>
                      <a:schemeClr val="bg1"/>
                    </a:solidFill>
                  </a:rPr>
                  <a:t> severe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Estimation very challenging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Numerical optimization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F812-B05E-4633-85A2-FE7697A4C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457" y="1842878"/>
                <a:ext cx="4492925" cy="4351338"/>
              </a:xfrm>
              <a:blipFill>
                <a:blip r:embed="rId2"/>
                <a:stretch>
                  <a:fillRect l="-2035" t="-2101" r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E09AD47-1C42-4746-8186-0B7F3E740E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20618" y="1842878"/>
                <a:ext cx="4698521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dirty="0">
                    <a:solidFill>
                      <a:schemeClr val="bg2">
                        <a:lumMod val="90000"/>
                      </a:schemeClr>
                    </a:solidFill>
                  </a:rPr>
                  <a:t>Hilbertian</a:t>
                </a:r>
              </a:p>
              <a:p>
                <a:endParaRPr lang="en-IN" dirty="0"/>
              </a:p>
              <a:p>
                <a:r>
                  <a:rPr lang="en-IN" dirty="0"/>
                  <a:t>Lifts similarity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Local minima issue more severe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Estimation is </a:t>
                </a:r>
                <a:r>
                  <a:rPr lang="en-IN" b="1" i="1" dirty="0">
                    <a:solidFill>
                      <a:schemeClr val="bg1"/>
                    </a:solidFill>
                  </a:rPr>
                  <a:t>easy</a:t>
                </a:r>
                <a:endParaRPr lang="en-IN" b="1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i="1" dirty="0">
                    <a:solidFill>
                      <a:schemeClr val="bg1"/>
                    </a:solidFill>
                  </a:rPr>
                  <a:t>Closed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E09AD47-1C42-4746-8186-0B7F3E740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18" y="1842878"/>
                <a:ext cx="4698521" cy="4351338"/>
              </a:xfrm>
              <a:prstGeom prst="rect">
                <a:avLst/>
              </a:prstGeom>
              <a:blipFill>
                <a:blip r:embed="rId3"/>
                <a:stretch>
                  <a:fillRect l="-2075" t="-210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D02178-E25E-43DE-96C9-EFB38F05F18E}"/>
              </a:ext>
            </a:extLst>
          </p:cNvPr>
          <p:cNvCxnSpPr/>
          <p:nvPr/>
        </p:nvCxnSpPr>
        <p:spPr>
          <a:xfrm>
            <a:off x="6096000" y="1489494"/>
            <a:ext cx="0" cy="4836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751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078F-4351-4171-9DAF-096F1BA5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      Wasserstein            vs               MMD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F812-B05E-4633-85A2-FE7697A4CA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8457" y="1842878"/>
                <a:ext cx="449292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IN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Non-</a:t>
                </a:r>
                <a:r>
                  <a:rPr lang="en-IN" b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Hilbertian</a:t>
                </a:r>
                <a:endParaRPr lang="en-IN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endParaRPr lang="en-IN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IN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Lifts ground </a:t>
                </a:r>
                <a:r>
                  <a:rPr lang="en-IN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metric</a:t>
                </a:r>
              </a:p>
              <a:p>
                <a:endParaRPr lang="en-IN" dirty="0">
                  <a:solidFill>
                    <a:schemeClr val="accent1"/>
                  </a:solidFill>
                </a:endParaRPr>
              </a:p>
              <a:p>
                <a:r>
                  <a:rPr lang="en-IN" dirty="0">
                    <a:solidFill>
                      <a:schemeClr val="accent2"/>
                    </a:solidFill>
                  </a:rPr>
                  <a:t>Local minima issue </a:t>
                </a:r>
                <a:r>
                  <a:rPr lang="en-IN" b="1" dirty="0">
                    <a:solidFill>
                      <a:schemeClr val="accent2"/>
                    </a:solidFill>
                  </a:rPr>
                  <a:t>less</a:t>
                </a:r>
                <a:r>
                  <a:rPr lang="en-IN" dirty="0">
                    <a:solidFill>
                      <a:schemeClr val="accent2"/>
                    </a:solidFill>
                  </a:rPr>
                  <a:t> severe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Estimation very challenging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Numerical optimization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F812-B05E-4633-85A2-FE7697A4C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457" y="1842878"/>
                <a:ext cx="4492925" cy="4351338"/>
              </a:xfrm>
              <a:blipFill>
                <a:blip r:embed="rId2"/>
                <a:stretch>
                  <a:fillRect l="-2035" t="-2101" r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E09AD47-1C42-4746-8186-0B7F3E740E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20618" y="1842878"/>
                <a:ext cx="4698521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dirty="0">
                    <a:solidFill>
                      <a:schemeClr val="bg2">
                        <a:lumMod val="90000"/>
                      </a:schemeClr>
                    </a:solidFill>
                  </a:rPr>
                  <a:t>Hilbertian</a:t>
                </a:r>
              </a:p>
              <a:p>
                <a:endParaRPr lang="en-IN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r>
                  <a:rPr lang="en-IN" dirty="0">
                    <a:solidFill>
                      <a:schemeClr val="bg2">
                        <a:lumMod val="90000"/>
                      </a:schemeClr>
                    </a:solidFill>
                  </a:rPr>
                  <a:t>Lifts similarity</a:t>
                </a:r>
              </a:p>
              <a:p>
                <a:endParaRPr lang="en-IN" dirty="0"/>
              </a:p>
              <a:p>
                <a:r>
                  <a:rPr lang="en-IN" dirty="0"/>
                  <a:t>Local minima issue more severe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Estimation is </a:t>
                </a:r>
                <a:r>
                  <a:rPr lang="en-IN" b="1" i="1" dirty="0">
                    <a:solidFill>
                      <a:schemeClr val="bg1"/>
                    </a:solidFill>
                  </a:rPr>
                  <a:t>easy</a:t>
                </a:r>
                <a:endParaRPr lang="en-IN" b="1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i="1" dirty="0">
                    <a:solidFill>
                      <a:schemeClr val="bg1"/>
                    </a:solidFill>
                  </a:rPr>
                  <a:t>Closed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E09AD47-1C42-4746-8186-0B7F3E740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18" y="1842878"/>
                <a:ext cx="4698521" cy="4351338"/>
              </a:xfrm>
              <a:prstGeom prst="rect">
                <a:avLst/>
              </a:prstGeom>
              <a:blipFill>
                <a:blip r:embed="rId3"/>
                <a:stretch>
                  <a:fillRect l="-2075" t="-210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D02178-E25E-43DE-96C9-EFB38F05F18E}"/>
              </a:ext>
            </a:extLst>
          </p:cNvPr>
          <p:cNvCxnSpPr/>
          <p:nvPr/>
        </p:nvCxnSpPr>
        <p:spPr>
          <a:xfrm>
            <a:off x="6096000" y="1489494"/>
            <a:ext cx="0" cy="4836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018F29-B816-483B-8AB0-878D840B7719}"/>
              </a:ext>
            </a:extLst>
          </p:cNvPr>
          <p:cNvSpPr txBox="1"/>
          <p:nvPr/>
        </p:nvSpPr>
        <p:spPr>
          <a:xfrm>
            <a:off x="5446141" y="3869863"/>
            <a:ext cx="142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err="1"/>
              <a:t>Bottou</a:t>
            </a:r>
            <a:r>
              <a:rPr lang="en-IN" sz="1200" dirty="0"/>
              <a:t> et.al., 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948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C326-2E12-4379-8B53-383AA474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5FE5DD-C560-4A4F-8E82-844837DCE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74758"/>
              </p:ext>
            </p:extLst>
          </p:nvPr>
        </p:nvGraphicFramePr>
        <p:xfrm>
          <a:off x="3287625" y="3429000"/>
          <a:ext cx="5616750" cy="2500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350">
                  <a:extLst>
                    <a:ext uri="{9D8B030D-6E8A-4147-A177-3AD203B41FA5}">
                      <a16:colId xmlns:a16="http://schemas.microsoft.com/office/drawing/2014/main" val="1669060737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40923477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713264183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4047735395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1987513967"/>
                    </a:ext>
                  </a:extLst>
                </a:gridCol>
              </a:tblGrid>
              <a:tr h="833577">
                <a:tc>
                  <a:txBody>
                    <a:bodyPr/>
                    <a:lstStyle/>
                    <a:p>
                      <a:r>
                        <a:rPr lang="en-IN" dirty="0"/>
                        <a:t>`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4213679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45908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3424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6485-040F-4DDF-93DC-18427B1110F3}"/>
                  </a:ext>
                </a:extLst>
              </p:cNvPr>
              <p:cNvSpPr txBox="1"/>
              <p:nvPr/>
            </p:nvSpPr>
            <p:spPr>
              <a:xfrm>
                <a:off x="3206151" y="5883215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6485-040F-4DDF-93DC-18427B11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151" y="5883215"/>
                <a:ext cx="276101" cy="276999"/>
              </a:xfrm>
              <a:prstGeom prst="rect">
                <a:avLst/>
              </a:prstGeom>
              <a:blipFill>
                <a:blip r:embed="rId2"/>
                <a:stretch>
                  <a:fillRect l="-13333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31F37-F118-4C6C-90F2-29F654A81AB0}"/>
                  </a:ext>
                </a:extLst>
              </p:cNvPr>
              <p:cNvSpPr txBox="1"/>
              <p:nvPr/>
            </p:nvSpPr>
            <p:spPr>
              <a:xfrm>
                <a:off x="4290204" y="5883214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31F37-F118-4C6C-90F2-29F654A81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204" y="5883214"/>
                <a:ext cx="281423" cy="276999"/>
              </a:xfrm>
              <a:prstGeom prst="rect">
                <a:avLst/>
              </a:prstGeom>
              <a:blipFill>
                <a:blip r:embed="rId3"/>
                <a:stretch>
                  <a:fillRect l="-13043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E6788-0977-4974-B29B-C8C547D4398E}"/>
                  </a:ext>
                </a:extLst>
              </p:cNvPr>
              <p:cNvSpPr txBox="1"/>
              <p:nvPr/>
            </p:nvSpPr>
            <p:spPr>
              <a:xfrm>
                <a:off x="5379579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E6788-0977-4974-B29B-C8C547D4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79" y="5883212"/>
                <a:ext cx="281423" cy="276999"/>
              </a:xfrm>
              <a:prstGeom prst="rect">
                <a:avLst/>
              </a:prstGeom>
              <a:blipFill>
                <a:blip r:embed="rId4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CCAA9-6A71-4F21-8F0E-6459FD77AD9B}"/>
                  </a:ext>
                </a:extLst>
              </p:cNvPr>
              <p:cNvSpPr txBox="1"/>
              <p:nvPr/>
            </p:nvSpPr>
            <p:spPr>
              <a:xfrm>
                <a:off x="6525530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CCAA9-6A71-4F21-8F0E-6459FD77A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30" y="5883212"/>
                <a:ext cx="281423" cy="276999"/>
              </a:xfrm>
              <a:prstGeom prst="rect">
                <a:avLst/>
              </a:prstGeom>
              <a:blipFill>
                <a:blip r:embed="rId5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2771-4C68-4C4C-B7CE-CC2F25960781}"/>
                  </a:ext>
                </a:extLst>
              </p:cNvPr>
              <p:cNvSpPr txBox="1"/>
              <p:nvPr/>
            </p:nvSpPr>
            <p:spPr>
              <a:xfrm>
                <a:off x="7671481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2771-4C68-4C4C-B7CE-CC2F2596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1" y="5883212"/>
                <a:ext cx="281423" cy="276999"/>
              </a:xfrm>
              <a:prstGeom prst="rect">
                <a:avLst/>
              </a:prstGeom>
              <a:blipFill>
                <a:blip r:embed="rId6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45ABD5-47CC-4E50-86C6-9C3E711BA240}"/>
                  </a:ext>
                </a:extLst>
              </p:cNvPr>
              <p:cNvSpPr txBox="1"/>
              <p:nvPr/>
            </p:nvSpPr>
            <p:spPr>
              <a:xfrm>
                <a:off x="8766324" y="5883211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45ABD5-47CC-4E50-86C6-9C3E711B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24" y="5883211"/>
                <a:ext cx="281423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E4240-106D-47FF-AA78-054EDAF584A8}"/>
                  </a:ext>
                </a:extLst>
              </p:cNvPr>
              <p:cNvSpPr txBox="1"/>
              <p:nvPr/>
            </p:nvSpPr>
            <p:spPr>
              <a:xfrm>
                <a:off x="9138249" y="3290500"/>
                <a:ext cx="277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E4240-106D-47FF-AA78-054EDAF58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3290500"/>
                <a:ext cx="277768" cy="276999"/>
              </a:xfrm>
              <a:prstGeom prst="rect">
                <a:avLst/>
              </a:prstGeom>
              <a:blipFill>
                <a:blip r:embed="rId8"/>
                <a:stretch>
                  <a:fillRect l="-21739" r="-65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E0EA5-A727-490F-8E8F-D7C7BE49614A}"/>
                  </a:ext>
                </a:extLst>
              </p:cNvPr>
              <p:cNvSpPr txBox="1"/>
              <p:nvPr/>
            </p:nvSpPr>
            <p:spPr>
              <a:xfrm>
                <a:off x="9138249" y="4098507"/>
                <a:ext cx="283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E0EA5-A727-490F-8E8F-D7C7BE496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4098507"/>
                <a:ext cx="283091" cy="276999"/>
              </a:xfrm>
              <a:prstGeom prst="rect">
                <a:avLst/>
              </a:prstGeom>
              <a:blipFill>
                <a:blip r:embed="rId9"/>
                <a:stretch>
                  <a:fillRect l="-21739" r="-8696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F68AFC-A574-4653-9E46-65D11D82A5CF}"/>
                  </a:ext>
                </a:extLst>
              </p:cNvPr>
              <p:cNvSpPr txBox="1"/>
              <p:nvPr/>
            </p:nvSpPr>
            <p:spPr>
              <a:xfrm>
                <a:off x="9138249" y="4906514"/>
                <a:ext cx="283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F68AFC-A574-4653-9E46-65D11D82A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4906514"/>
                <a:ext cx="283091" cy="276999"/>
              </a:xfrm>
              <a:prstGeom prst="rect">
                <a:avLst/>
              </a:prstGeom>
              <a:blipFill>
                <a:blip r:embed="rId10"/>
                <a:stretch>
                  <a:fillRect l="-21739" r="-86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9F9345-016C-41A9-9AEB-CF56211D7014}"/>
                  </a:ext>
                </a:extLst>
              </p:cNvPr>
              <p:cNvSpPr txBox="1"/>
              <p:nvPr/>
            </p:nvSpPr>
            <p:spPr>
              <a:xfrm>
                <a:off x="9138249" y="5714521"/>
                <a:ext cx="273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9F9345-016C-41A9-9AEB-CF56211D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5714521"/>
                <a:ext cx="273215" cy="276999"/>
              </a:xfrm>
              <a:prstGeom prst="rect">
                <a:avLst/>
              </a:prstGeom>
              <a:blipFill>
                <a:blip r:embed="rId11"/>
                <a:stretch>
                  <a:fillRect l="-20000" r="-888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916323F1-13F0-4084-99CA-ABD043FDEB25}"/>
              </a:ext>
            </a:extLst>
          </p:cNvPr>
          <p:cNvSpPr/>
          <p:nvPr/>
        </p:nvSpPr>
        <p:spPr>
          <a:xfrm>
            <a:off x="2621541" y="3428999"/>
            <a:ext cx="54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869EA2-5D0D-463A-BB7D-21787D5653C4}"/>
              </a:ext>
            </a:extLst>
          </p:cNvPr>
          <p:cNvSpPr/>
          <p:nvPr/>
        </p:nvSpPr>
        <p:spPr>
          <a:xfrm>
            <a:off x="1361541" y="4235684"/>
            <a:ext cx="180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AE1E97-DF5E-42BD-8AA9-587F3D9C3C08}"/>
              </a:ext>
            </a:extLst>
          </p:cNvPr>
          <p:cNvSpPr/>
          <p:nvPr/>
        </p:nvSpPr>
        <p:spPr>
          <a:xfrm>
            <a:off x="2447812" y="5063879"/>
            <a:ext cx="720000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EC8F4C-4CC7-4F80-A3FC-882E1F8A3506}"/>
              </a:ext>
            </a:extLst>
          </p:cNvPr>
          <p:cNvSpPr/>
          <p:nvPr/>
        </p:nvSpPr>
        <p:spPr>
          <a:xfrm>
            <a:off x="2801541" y="5883211"/>
            <a:ext cx="36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0670D-D376-4A98-A019-F6C10DA854A9}"/>
              </a:ext>
            </a:extLst>
          </p:cNvPr>
          <p:cNvSpPr/>
          <p:nvPr/>
        </p:nvSpPr>
        <p:spPr>
          <a:xfrm rot="5400000">
            <a:off x="2923193" y="2856057"/>
            <a:ext cx="72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2C591E-755A-4197-B2B5-13B888AC2418}"/>
              </a:ext>
            </a:extLst>
          </p:cNvPr>
          <p:cNvSpPr/>
          <p:nvPr/>
        </p:nvSpPr>
        <p:spPr>
          <a:xfrm rot="5400000" flipV="1">
            <a:off x="4259211" y="3032488"/>
            <a:ext cx="36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5F22E7-44F4-452F-8E46-6420EF7A9D08}"/>
              </a:ext>
            </a:extLst>
          </p:cNvPr>
          <p:cNvSpPr/>
          <p:nvPr/>
        </p:nvSpPr>
        <p:spPr>
          <a:xfrm rot="5400000">
            <a:off x="5155573" y="2852489"/>
            <a:ext cx="72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4F9368-DA38-48C0-BB63-1A4A6FDB668F}"/>
              </a:ext>
            </a:extLst>
          </p:cNvPr>
          <p:cNvSpPr/>
          <p:nvPr/>
        </p:nvSpPr>
        <p:spPr>
          <a:xfrm rot="5400000">
            <a:off x="6533679" y="3129316"/>
            <a:ext cx="18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31B526-8235-4637-98F3-9BBE9D785B79}"/>
              </a:ext>
            </a:extLst>
          </p:cNvPr>
          <p:cNvSpPr/>
          <p:nvPr/>
        </p:nvSpPr>
        <p:spPr>
          <a:xfrm rot="5400000">
            <a:off x="7249332" y="2679316"/>
            <a:ext cx="108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957111-8E3E-46B5-A98B-D646B2A427C1}"/>
              </a:ext>
            </a:extLst>
          </p:cNvPr>
          <p:cNvSpPr/>
          <p:nvPr/>
        </p:nvSpPr>
        <p:spPr>
          <a:xfrm rot="5400000">
            <a:off x="8701514" y="3032487"/>
            <a:ext cx="360000" cy="457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DD86EE-F723-4E7F-A916-EA63FF88769E}"/>
              </a:ext>
            </a:extLst>
          </p:cNvPr>
          <p:cNvSpPr txBox="1"/>
          <p:nvPr/>
        </p:nvSpPr>
        <p:spPr>
          <a:xfrm>
            <a:off x="944157" y="3802202"/>
            <a:ext cx="189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accent1"/>
                </a:solidFill>
              </a:rPr>
              <a:t>s</a:t>
            </a:r>
            <a:r>
              <a:rPr lang="en-IN" b="1" dirty="0">
                <a:solidFill>
                  <a:schemeClr val="accent1"/>
                </a:solidFill>
              </a:rPr>
              <a:t>ource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0DA3A-3D5E-4F6D-855A-FCE8227A35A4}"/>
              </a:ext>
            </a:extLst>
          </p:cNvPr>
          <p:cNvSpPr txBox="1"/>
          <p:nvPr/>
        </p:nvSpPr>
        <p:spPr>
          <a:xfrm>
            <a:off x="5710112" y="1792843"/>
            <a:ext cx="77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accent2"/>
                </a:solidFill>
              </a:rPr>
              <a:t>t</a:t>
            </a:r>
            <a:r>
              <a:rPr lang="en-IN" b="1" dirty="0">
                <a:solidFill>
                  <a:schemeClr val="accent2"/>
                </a:solidFill>
              </a:rPr>
              <a:t>arget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A6558D-FC3E-4E52-A723-E6FDA19B47B0}"/>
              </a:ext>
            </a:extLst>
          </p:cNvPr>
          <p:cNvSpPr/>
          <p:nvPr/>
        </p:nvSpPr>
        <p:spPr>
          <a:xfrm>
            <a:off x="3137354" y="4114618"/>
            <a:ext cx="288000" cy="288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</a:t>
            </a: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AAF734-320F-4039-891B-0984BC94A5F2}"/>
              </a:ext>
            </a:extLst>
          </p:cNvPr>
          <p:cNvSpPr/>
          <p:nvPr/>
        </p:nvSpPr>
        <p:spPr>
          <a:xfrm>
            <a:off x="7550472" y="4046975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3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D3E271E-B82F-48BF-8AEF-FA53976739A4}"/>
              </a:ext>
            </a:extLst>
          </p:cNvPr>
          <p:cNvSpPr/>
          <p:nvPr/>
        </p:nvSpPr>
        <p:spPr>
          <a:xfrm>
            <a:off x="5407573" y="3320999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7B9638-8A92-455A-A2C5-AB9F5716BCA0}"/>
              </a:ext>
            </a:extLst>
          </p:cNvPr>
          <p:cNvSpPr/>
          <p:nvPr/>
        </p:nvSpPr>
        <p:spPr>
          <a:xfrm>
            <a:off x="5502206" y="5893731"/>
            <a:ext cx="72000" cy="72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19B1BC9-30EE-43D8-A7FA-2B43B107230B}"/>
              </a:ext>
            </a:extLst>
          </p:cNvPr>
          <p:cNvSpPr/>
          <p:nvPr/>
        </p:nvSpPr>
        <p:spPr>
          <a:xfrm>
            <a:off x="6611746" y="5893731"/>
            <a:ext cx="72000" cy="72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20F0702-1D19-46A9-A069-3C6F7ED84E8B}"/>
              </a:ext>
            </a:extLst>
          </p:cNvPr>
          <p:cNvSpPr/>
          <p:nvPr/>
        </p:nvSpPr>
        <p:spPr>
          <a:xfrm>
            <a:off x="4358915" y="501473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1D5D09-C110-473A-9741-E5992C277D69}"/>
              </a:ext>
            </a:extLst>
          </p:cNvPr>
          <p:cNvSpPr/>
          <p:nvPr/>
        </p:nvSpPr>
        <p:spPr>
          <a:xfrm>
            <a:off x="8832061" y="501473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16548D1-8B06-4E42-9CF1-71D46382CB8A}"/>
                  </a:ext>
                </a:extLst>
              </p:cNvPr>
              <p:cNvSpPr txBox="1"/>
              <p:nvPr/>
            </p:nvSpPr>
            <p:spPr>
              <a:xfrm>
                <a:off x="9583528" y="4958932"/>
                <a:ext cx="1117557" cy="449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IN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𝒔𝒕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IN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IN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sub>
                          </m:sSub>
                          <m:r>
                            <a:rPr lang="en-I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I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I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16548D1-8B06-4E42-9CF1-71D46382C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28" y="4958932"/>
                <a:ext cx="1117557" cy="449162"/>
              </a:xfrm>
              <a:prstGeom prst="rect">
                <a:avLst/>
              </a:prstGeom>
              <a:blipFill>
                <a:blip r:embed="rId12"/>
                <a:stretch>
                  <a:fillRect l="-4372" r="-111475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9A7A59A-8889-4122-9C30-67D64871B33A}"/>
                  </a:ext>
                </a:extLst>
              </p:cNvPr>
              <p:cNvSpPr txBox="1"/>
              <p:nvPr/>
            </p:nvSpPr>
            <p:spPr>
              <a:xfrm>
                <a:off x="9411464" y="4235684"/>
                <a:ext cx="2589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>
                    <a:solidFill>
                      <a:schemeClr val="bg1"/>
                    </a:solidFill>
                  </a:rPr>
                  <a:t>Optimal</a:t>
                </a:r>
              </a:p>
              <a:p>
                <a:r>
                  <a:rPr lang="en-IN" b="1" dirty="0">
                    <a:solidFill>
                      <a:schemeClr val="accent6"/>
                    </a:solidFill>
                  </a:rPr>
                  <a:t>Transport Plan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𝒔𝒕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9A7A59A-8889-4122-9C30-67D64871B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64" y="4235684"/>
                <a:ext cx="2589876" cy="646331"/>
              </a:xfrm>
              <a:prstGeom prst="rect">
                <a:avLst/>
              </a:prstGeom>
              <a:blipFill>
                <a:blip r:embed="rId13"/>
                <a:stretch>
                  <a:fillRect l="-211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DF0D83-CA1D-457B-BA41-B68D9FEC08E0}"/>
                  </a:ext>
                </a:extLst>
              </p:cNvPr>
              <p:cNvSpPr txBox="1"/>
              <p:nvPr/>
            </p:nvSpPr>
            <p:spPr>
              <a:xfrm>
                <a:off x="5582004" y="3116001"/>
                <a:ext cx="9256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DF0D83-CA1D-457B-BA41-B68D9FEC0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004" y="3116001"/>
                <a:ext cx="925638" cy="276999"/>
              </a:xfrm>
              <a:prstGeom prst="rect">
                <a:avLst/>
              </a:prstGeom>
              <a:blipFill>
                <a:blip r:embed="rId14"/>
                <a:stretch>
                  <a:fillRect l="-328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AE7F8DA-47B1-47CF-AF14-2658DF971A94}"/>
                  </a:ext>
                </a:extLst>
              </p:cNvPr>
              <p:cNvSpPr txBox="1"/>
              <p:nvPr/>
            </p:nvSpPr>
            <p:spPr>
              <a:xfrm>
                <a:off x="3423487" y="3940118"/>
                <a:ext cx="9256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AE7F8DA-47B1-47CF-AF14-2658DF971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87" y="3940118"/>
                <a:ext cx="925638" cy="276999"/>
              </a:xfrm>
              <a:prstGeom prst="rect">
                <a:avLst/>
              </a:prstGeom>
              <a:blipFill>
                <a:blip r:embed="rId15"/>
                <a:stretch>
                  <a:fillRect l="-33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8B366EE-35AD-497F-82BC-B123F010AACE}"/>
                  </a:ext>
                </a:extLst>
              </p:cNvPr>
              <p:cNvSpPr txBox="1"/>
              <p:nvPr/>
            </p:nvSpPr>
            <p:spPr>
              <a:xfrm>
                <a:off x="7952904" y="3908475"/>
                <a:ext cx="9256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8B366EE-35AD-497F-82BC-B123F010A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904" y="3908475"/>
                <a:ext cx="925638" cy="276999"/>
              </a:xfrm>
              <a:prstGeom prst="rect">
                <a:avLst/>
              </a:prstGeom>
              <a:blipFill>
                <a:blip r:embed="rId16"/>
                <a:stretch>
                  <a:fillRect l="-33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4A882AE-F353-464F-9577-DAE47686C45C}"/>
                  </a:ext>
                </a:extLst>
              </p:cNvPr>
              <p:cNvSpPr txBox="1"/>
              <p:nvPr/>
            </p:nvSpPr>
            <p:spPr>
              <a:xfrm>
                <a:off x="4453941" y="4808777"/>
                <a:ext cx="930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4A882AE-F353-464F-9577-DAE47686C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41" y="4808777"/>
                <a:ext cx="930959" cy="276999"/>
              </a:xfrm>
              <a:prstGeom prst="rect">
                <a:avLst/>
              </a:prstGeom>
              <a:blipFill>
                <a:blip r:embed="rId17"/>
                <a:stretch>
                  <a:fillRect l="-328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4C0AB3-409E-478C-B3AD-2883928F4C12}"/>
                  </a:ext>
                </a:extLst>
              </p:cNvPr>
              <p:cNvSpPr txBox="1"/>
              <p:nvPr/>
            </p:nvSpPr>
            <p:spPr>
              <a:xfrm>
                <a:off x="7980161" y="4784305"/>
                <a:ext cx="9256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4C0AB3-409E-478C-B3AD-2883928F4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161" y="4784305"/>
                <a:ext cx="925638" cy="276999"/>
              </a:xfrm>
              <a:prstGeom prst="rect">
                <a:avLst/>
              </a:prstGeom>
              <a:blipFill>
                <a:blip r:embed="rId18"/>
                <a:stretch>
                  <a:fillRect l="-328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8595A0-181D-4A30-8393-EC2BF9CA8A6E}"/>
                  </a:ext>
                </a:extLst>
              </p:cNvPr>
              <p:cNvSpPr txBox="1"/>
              <p:nvPr/>
            </p:nvSpPr>
            <p:spPr>
              <a:xfrm>
                <a:off x="5029894" y="6074709"/>
                <a:ext cx="930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8595A0-181D-4A30-8393-EC2BF9CA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94" y="6074709"/>
                <a:ext cx="930959" cy="276999"/>
              </a:xfrm>
              <a:prstGeom prst="rect">
                <a:avLst/>
              </a:prstGeom>
              <a:blipFill>
                <a:blip r:embed="rId19"/>
                <a:stretch>
                  <a:fillRect l="-261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4B64A12-0A62-4D6C-8058-3F6B17C149F5}"/>
                  </a:ext>
                </a:extLst>
              </p:cNvPr>
              <p:cNvSpPr txBox="1"/>
              <p:nvPr/>
            </p:nvSpPr>
            <p:spPr>
              <a:xfrm>
                <a:off x="6181059" y="6074709"/>
                <a:ext cx="9210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4B64A12-0A62-4D6C-8058-3F6B17C1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59" y="6074709"/>
                <a:ext cx="921086" cy="276999"/>
              </a:xfrm>
              <a:prstGeom prst="rect">
                <a:avLst/>
              </a:prstGeom>
              <a:blipFill>
                <a:blip r:embed="rId20"/>
                <a:stretch>
                  <a:fillRect l="-33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0B29D37-0F99-4252-9C50-0C79E7D42EDD}"/>
                  </a:ext>
                </a:extLst>
              </p:cNvPr>
              <p:cNvSpPr txBox="1"/>
              <p:nvPr/>
            </p:nvSpPr>
            <p:spPr>
              <a:xfrm>
                <a:off x="3192623" y="219033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0B29D37-0F99-4252-9C50-0C79E7D42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623" y="2190333"/>
                <a:ext cx="181139" cy="276999"/>
              </a:xfrm>
              <a:prstGeom prst="rect">
                <a:avLst/>
              </a:prstGeom>
              <a:blipFill>
                <a:blip r:embed="rId12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199164C-DACB-4CEC-B21E-8E8A6948024C}"/>
                  </a:ext>
                </a:extLst>
              </p:cNvPr>
              <p:cNvSpPr txBox="1"/>
              <p:nvPr/>
            </p:nvSpPr>
            <p:spPr>
              <a:xfrm>
                <a:off x="5420662" y="219033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199164C-DACB-4CEC-B21E-8E8A6948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662" y="2190333"/>
                <a:ext cx="18113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884B34-6374-4500-8E8D-ABE721ADD221}"/>
                  </a:ext>
                </a:extLst>
              </p:cNvPr>
              <p:cNvSpPr txBox="1"/>
              <p:nvPr/>
            </p:nvSpPr>
            <p:spPr>
              <a:xfrm>
                <a:off x="4344889" y="260170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884B34-6374-4500-8E8D-ABE721ADD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889" y="2601703"/>
                <a:ext cx="181139" cy="276999"/>
              </a:xfrm>
              <a:prstGeom prst="rect">
                <a:avLst/>
              </a:prstGeom>
              <a:blipFill>
                <a:blip r:embed="rId14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BB9FA75-36A1-4D81-AA63-5E7E989F9937}"/>
                  </a:ext>
                </a:extLst>
              </p:cNvPr>
              <p:cNvSpPr txBox="1"/>
              <p:nvPr/>
            </p:nvSpPr>
            <p:spPr>
              <a:xfrm>
                <a:off x="6465547" y="2802659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BB9FA75-36A1-4D81-AA63-5E7E989F9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547" y="2802659"/>
                <a:ext cx="357470" cy="276999"/>
              </a:xfrm>
              <a:prstGeom prst="rect">
                <a:avLst/>
              </a:prstGeom>
              <a:blipFill>
                <a:blip r:embed="rId15"/>
                <a:stretch>
                  <a:fillRect l="-15517" r="-1896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9E0B709-920F-4A25-BC88-A171CB0C92A8}"/>
                  </a:ext>
                </a:extLst>
              </p:cNvPr>
              <p:cNvSpPr txBox="1"/>
              <p:nvPr/>
            </p:nvSpPr>
            <p:spPr>
              <a:xfrm>
                <a:off x="7698762" y="1884340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9E0B709-920F-4A25-BC88-A171CB0C9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62" y="1884340"/>
                <a:ext cx="181139" cy="276999"/>
              </a:xfrm>
              <a:prstGeom prst="rect">
                <a:avLst/>
              </a:prstGeom>
              <a:blipFill>
                <a:blip r:embed="rId16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CFC8435-CE86-4704-85F1-FB98D5E0F4C1}"/>
                  </a:ext>
                </a:extLst>
              </p:cNvPr>
              <p:cNvSpPr txBox="1"/>
              <p:nvPr/>
            </p:nvSpPr>
            <p:spPr>
              <a:xfrm>
                <a:off x="8790944" y="260170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CFC8435-CE86-4704-85F1-FB98D5E0F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944" y="2601703"/>
                <a:ext cx="181139" cy="276999"/>
              </a:xfrm>
              <a:prstGeom prst="rect">
                <a:avLst/>
              </a:prstGeom>
              <a:blipFill>
                <a:blip r:embed="rId17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9459CA3-37F0-4D2A-8D8E-7B2D7AA06E1F}"/>
                  </a:ext>
                </a:extLst>
              </p:cNvPr>
              <p:cNvSpPr txBox="1"/>
              <p:nvPr/>
            </p:nvSpPr>
            <p:spPr>
              <a:xfrm>
                <a:off x="2223334" y="3317790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9459CA3-37F0-4D2A-8D8E-7B2D7AA06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334" y="3317790"/>
                <a:ext cx="357470" cy="276999"/>
              </a:xfrm>
              <a:prstGeom prst="rect">
                <a:avLst/>
              </a:prstGeom>
              <a:blipFill>
                <a:blip r:embed="rId18"/>
                <a:stretch>
                  <a:fillRect l="-15517" r="-1896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1687B02-17C5-487C-856E-86E643E21920}"/>
                  </a:ext>
                </a:extLst>
              </p:cNvPr>
              <p:cNvSpPr txBox="1"/>
              <p:nvPr/>
            </p:nvSpPr>
            <p:spPr>
              <a:xfrm>
                <a:off x="1180886" y="4141904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1687B02-17C5-487C-856E-86E643E21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86" y="4141904"/>
                <a:ext cx="181140" cy="276999"/>
              </a:xfrm>
              <a:prstGeom prst="rect">
                <a:avLst/>
              </a:prstGeom>
              <a:blipFill>
                <a:blip r:embed="rId19"/>
                <a:stretch>
                  <a:fillRect l="-34483" r="-3448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B349CF6-B253-47A6-896A-86342043C981}"/>
                  </a:ext>
                </a:extLst>
              </p:cNvPr>
              <p:cNvSpPr txBox="1"/>
              <p:nvPr/>
            </p:nvSpPr>
            <p:spPr>
              <a:xfrm>
                <a:off x="2220929" y="4944892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B349CF6-B253-47A6-896A-86342043C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29" y="4944892"/>
                <a:ext cx="181140" cy="276999"/>
              </a:xfrm>
              <a:prstGeom prst="rect">
                <a:avLst/>
              </a:prstGeom>
              <a:blipFill>
                <a:blip r:embed="rId20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87AD52-64B9-435E-8529-316A0F27D200}"/>
                  </a:ext>
                </a:extLst>
              </p:cNvPr>
              <p:cNvSpPr txBox="1"/>
              <p:nvPr/>
            </p:nvSpPr>
            <p:spPr>
              <a:xfrm>
                <a:off x="2556403" y="5772002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87AD52-64B9-435E-8529-316A0F27D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403" y="5772002"/>
                <a:ext cx="181140" cy="276999"/>
              </a:xfrm>
              <a:prstGeom prst="rect">
                <a:avLst/>
              </a:prstGeom>
              <a:blipFill>
                <a:blip r:embed="rId21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217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078F-4351-4171-9DAF-096F1BA5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      Wasserstein            vs               MMD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F812-B05E-4633-85A2-FE7697A4CA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8457" y="1842878"/>
                <a:ext cx="449292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IN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Non-</a:t>
                </a:r>
                <a:r>
                  <a:rPr lang="en-IN" b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Hilbertian</a:t>
                </a:r>
                <a:endParaRPr lang="en-IN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endParaRPr lang="en-IN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IN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Lifts ground </a:t>
                </a:r>
                <a:r>
                  <a:rPr lang="en-IN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metric</a:t>
                </a:r>
              </a:p>
              <a:p>
                <a:endParaRPr lang="en-IN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IN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Local minima issue </a:t>
                </a:r>
                <a:r>
                  <a:rPr lang="en-IN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less</a:t>
                </a:r>
                <a:r>
                  <a:rPr lang="en-IN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 severe</a:t>
                </a:r>
              </a:p>
              <a:p>
                <a:endParaRPr lang="en-US" dirty="0"/>
              </a:p>
              <a:p>
                <a:r>
                  <a:rPr lang="en-US" dirty="0"/>
                  <a:t>Estimation very challenging</a:t>
                </a:r>
              </a:p>
              <a:p>
                <a:pPr lvl="1"/>
                <a:r>
                  <a:rPr lang="en-US" dirty="0"/>
                  <a:t>Numerical optimization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−1/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F812-B05E-4633-85A2-FE7697A4C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457" y="1842878"/>
                <a:ext cx="4492925" cy="4351338"/>
              </a:xfrm>
              <a:blipFill>
                <a:blip r:embed="rId2"/>
                <a:stretch>
                  <a:fillRect l="-2035" t="-2101" r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E09AD47-1C42-4746-8186-0B7F3E740E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20618" y="1842878"/>
                <a:ext cx="4698521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dirty="0">
                    <a:solidFill>
                      <a:schemeClr val="bg2">
                        <a:lumMod val="90000"/>
                      </a:schemeClr>
                    </a:solidFill>
                  </a:rPr>
                  <a:t>Hilbertian</a:t>
                </a:r>
              </a:p>
              <a:p>
                <a:endParaRPr lang="en-IN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r>
                  <a:rPr lang="en-IN" dirty="0">
                    <a:solidFill>
                      <a:schemeClr val="bg2">
                        <a:lumMod val="90000"/>
                      </a:schemeClr>
                    </a:solidFill>
                  </a:rPr>
                  <a:t>Lifts similarity</a:t>
                </a:r>
              </a:p>
              <a:p>
                <a:endParaRPr lang="en-IN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r>
                  <a:rPr lang="en-IN" dirty="0">
                    <a:solidFill>
                      <a:schemeClr val="bg2">
                        <a:lumMod val="90000"/>
                      </a:schemeClr>
                    </a:solidFill>
                  </a:rPr>
                  <a:t>Local minima issue more severe</a:t>
                </a:r>
              </a:p>
              <a:p>
                <a:endParaRPr lang="en-IN" dirty="0">
                  <a:solidFill>
                    <a:schemeClr val="accent2"/>
                  </a:solidFill>
                </a:endParaRPr>
              </a:p>
              <a:p>
                <a:r>
                  <a:rPr lang="en-IN" dirty="0">
                    <a:solidFill>
                      <a:schemeClr val="accent2"/>
                    </a:solidFill>
                  </a:rPr>
                  <a:t>Estimation is </a:t>
                </a:r>
                <a:r>
                  <a:rPr lang="en-IN" b="1" i="1" dirty="0">
                    <a:solidFill>
                      <a:schemeClr val="accent2"/>
                    </a:solidFill>
                  </a:rPr>
                  <a:t>easy</a:t>
                </a:r>
                <a:endParaRPr lang="en-IN" b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IN" i="1" dirty="0">
                    <a:solidFill>
                      <a:schemeClr val="accent2"/>
                    </a:solidFill>
                  </a:rPr>
                  <a:t>Closed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IN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IN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IN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IN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IN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E09AD47-1C42-4746-8186-0B7F3E740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18" y="1842878"/>
                <a:ext cx="4698521" cy="4351338"/>
              </a:xfrm>
              <a:prstGeom prst="rect">
                <a:avLst/>
              </a:prstGeom>
              <a:blipFill>
                <a:blip r:embed="rId3"/>
                <a:stretch>
                  <a:fillRect l="-2075" t="-210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D02178-E25E-43DE-96C9-EFB38F05F18E}"/>
              </a:ext>
            </a:extLst>
          </p:cNvPr>
          <p:cNvCxnSpPr/>
          <p:nvPr/>
        </p:nvCxnSpPr>
        <p:spPr>
          <a:xfrm>
            <a:off x="6096000" y="1489494"/>
            <a:ext cx="0" cy="4836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018F29-B816-483B-8AB0-878D840B7719}"/>
              </a:ext>
            </a:extLst>
          </p:cNvPr>
          <p:cNvSpPr txBox="1"/>
          <p:nvPr/>
        </p:nvSpPr>
        <p:spPr>
          <a:xfrm>
            <a:off x="5446141" y="3869863"/>
            <a:ext cx="142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Bottou</a:t>
            </a:r>
            <a:r>
              <a:rPr lang="en-IN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et.al., 2018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4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</a:rPr>
              <a:t>MMD regularized </a:t>
            </a:r>
            <a:r>
              <a:rPr lang="en-IN" b="1" dirty="0">
                <a:solidFill>
                  <a:schemeClr val="accent1"/>
                </a:solidFill>
              </a:rPr>
              <a:t>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/>
              <p:nvPr/>
            </p:nvSpPr>
            <p:spPr>
              <a:xfrm>
                <a:off x="-362309" y="1690688"/>
                <a:ext cx="12575155" cy="345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𝓤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d>
                        <m:dPr>
                          <m:ctrlP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IN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600" b="1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𝑴𝑴𝑫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𝑴𝑴𝑫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2309" y="1690688"/>
                <a:ext cx="12575155" cy="3457998"/>
              </a:xfrm>
              <a:prstGeom prst="rect">
                <a:avLst/>
              </a:prstGeom>
              <a:blipFill>
                <a:blip r:embed="rId2"/>
                <a:stretch>
                  <a:fillRect l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688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</a:rPr>
              <a:t>MMD regularized </a:t>
            </a:r>
            <a:r>
              <a:rPr lang="en-IN" b="1" dirty="0">
                <a:solidFill>
                  <a:schemeClr val="accent1"/>
                </a:solidFill>
              </a:rPr>
              <a:t>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/>
              <p:nvPr/>
            </p:nvSpPr>
            <p:spPr>
              <a:xfrm>
                <a:off x="-20847" y="1690688"/>
                <a:ext cx="12233693" cy="345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𝓤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d>
                        <m:dPr>
                          <m:ctrlP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IN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3600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𝑴𝑴𝑫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𝑴𝑴𝑫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47" y="1690688"/>
                <a:ext cx="12233693" cy="3457998"/>
              </a:xfrm>
              <a:prstGeom prst="rect">
                <a:avLst/>
              </a:prstGeom>
              <a:blipFill>
                <a:blip r:embed="rId2"/>
                <a:stretch>
                  <a:fillRect l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076BB9-FEDD-4B44-8806-1FB29FAACCEF}"/>
                  </a:ext>
                </a:extLst>
              </p:cNvPr>
              <p:cNvSpPr txBox="1"/>
              <p:nvPr/>
            </p:nvSpPr>
            <p:spPr>
              <a:xfrm>
                <a:off x="464388" y="5167312"/>
                <a:ext cx="449436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IN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IN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.       </m:t>
                      </m:r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N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IN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IN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076BB9-FEDD-4B44-8806-1FB29FAAC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8" y="5167312"/>
                <a:ext cx="449436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151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</a:rPr>
              <a:t>MMD</a:t>
            </a:r>
            <a:r>
              <a:rPr lang="en-IN" b="1" dirty="0">
                <a:solidFill>
                  <a:schemeClr val="accent1"/>
                </a:solidFill>
              </a:rPr>
              <a:t> regularized 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/>
              <p:nvPr/>
            </p:nvSpPr>
            <p:spPr>
              <a:xfrm>
                <a:off x="-20847" y="1690688"/>
                <a:ext cx="12233693" cy="345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𝓤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d>
                        <m:dPr>
                          <m:ctrlP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IN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3600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𝑴𝑴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𝑴𝑴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47" y="1690688"/>
                <a:ext cx="12233693" cy="3457998"/>
              </a:xfrm>
              <a:prstGeom prst="rect">
                <a:avLst/>
              </a:prstGeom>
              <a:blipFill>
                <a:blip r:embed="rId2"/>
                <a:stretch>
                  <a:fillRect l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850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</a:rPr>
              <a:t>MMD</a:t>
            </a:r>
            <a:r>
              <a:rPr lang="en-IN" b="1" dirty="0">
                <a:solidFill>
                  <a:schemeClr val="accent1"/>
                </a:solidFill>
              </a:rPr>
              <a:t> regularized 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/>
              <p:nvPr/>
            </p:nvSpPr>
            <p:spPr>
              <a:xfrm>
                <a:off x="-20847" y="1690688"/>
                <a:ext cx="12233693" cy="345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𝓤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d>
                        <m:dPr>
                          <m:ctrlP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IN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𝑴𝑴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𝑴𝑴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47" y="1690688"/>
                <a:ext cx="12233693" cy="3457998"/>
              </a:xfrm>
              <a:prstGeom prst="rect">
                <a:avLst/>
              </a:prstGeom>
              <a:blipFill>
                <a:blip r:embed="rId2"/>
                <a:stretch>
                  <a:fillRect l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189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    KL   regularized 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/>
              <p:nvPr/>
            </p:nvSpPr>
            <p:spPr>
              <a:xfrm>
                <a:off x="-20847" y="1690688"/>
                <a:ext cx="12233693" cy="345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𝓤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d>
                        <m:dPr>
                          <m:ctrlP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IN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𝑲𝑳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𝑲𝑳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47" y="1690688"/>
                <a:ext cx="12233693" cy="3457998"/>
              </a:xfrm>
              <a:prstGeom prst="rect">
                <a:avLst/>
              </a:prstGeom>
              <a:blipFill>
                <a:blip r:embed="rId2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F15012D-1B48-47A8-8BBF-8DEE0654B16C}"/>
              </a:ext>
            </a:extLst>
          </p:cNvPr>
          <p:cNvSpPr txBox="1"/>
          <p:nvPr/>
        </p:nvSpPr>
        <p:spPr>
          <a:xfrm>
            <a:off x="3904889" y="5273675"/>
            <a:ext cx="438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Gaussian Hellinger-Kantorovich Metrics,</a:t>
            </a:r>
          </a:p>
          <a:p>
            <a:r>
              <a:rPr lang="en-IN" dirty="0" err="1"/>
              <a:t>Liero</a:t>
            </a:r>
            <a:r>
              <a:rPr lang="en-IN" dirty="0"/>
              <a:t> et.al., </a:t>
            </a:r>
            <a:r>
              <a:rPr lang="en-US" i="1" dirty="0" err="1"/>
              <a:t>Inventiones</a:t>
            </a:r>
            <a:r>
              <a:rPr lang="en-US" i="1" dirty="0"/>
              <a:t> </a:t>
            </a:r>
            <a:r>
              <a:rPr lang="en-US" i="1" dirty="0" err="1"/>
              <a:t>mathematicae</a:t>
            </a:r>
            <a:r>
              <a:rPr lang="en-IN" dirty="0"/>
              <a:t>, 2018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D6336-E460-44B4-A26C-A95C99F32890}"/>
                  </a:ext>
                </a:extLst>
              </p:cNvPr>
              <p:cNvSpPr txBox="1"/>
              <p:nvPr/>
            </p:nvSpPr>
            <p:spPr>
              <a:xfrm>
                <a:off x="8908211" y="6360543"/>
                <a:ext cx="328378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/>
                    </m:sSup>
                  </m:oMath>
                </a14:m>
                <a:r>
                  <a:rPr lang="en-US" dirty="0"/>
                  <a:t>needs to be Euclidean metric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D6336-E460-44B4-A26C-A95C99F32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211" y="6360543"/>
                <a:ext cx="3283789" cy="392993"/>
              </a:xfrm>
              <a:prstGeom prst="rect">
                <a:avLst/>
              </a:prstGeom>
              <a:blipFill>
                <a:blip r:embed="rId3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27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MMD regularized 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/>
              <p:nvPr/>
            </p:nvSpPr>
            <p:spPr>
              <a:xfrm>
                <a:off x="-20847" y="1690688"/>
                <a:ext cx="12233693" cy="3395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𝓤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b>
                          <m:r>
                            <a:rPr lang="en-I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𝒆𝒅</m:t>
                          </m:r>
                        </m:sub>
                      </m:sSub>
                      <m:r>
                        <a:rPr lang="en-IN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3600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𝑴𝑴𝑫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𝑴𝑴𝑫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47" y="1690688"/>
                <a:ext cx="12233693" cy="3395417"/>
              </a:xfrm>
              <a:prstGeom prst="rect">
                <a:avLst/>
              </a:prstGeom>
              <a:blipFill>
                <a:blip r:embed="rId2"/>
                <a:stretch>
                  <a:fillRect l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628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MMD regularized OT: Statistical Estimation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/>
              <p:nvPr/>
            </p:nvSpPr>
            <p:spPr>
              <a:xfrm>
                <a:off x="193735" y="1690688"/>
                <a:ext cx="11804529" cy="1271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600" b="1" dirty="0">
                    <a:solidFill>
                      <a:srgbClr val="C00000"/>
                    </a:solidFill>
                  </a:rPr>
                  <a:t>Theorem: </a:t>
                </a:r>
                <a:r>
                  <a:rPr lang="en-IN" sz="3600" dirty="0">
                    <a:solidFill>
                      <a:srgbClr val="C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be a universal, normalized kernel and cost </a:t>
                </a:r>
                <a14:m>
                  <m:oMath xmlns:m="http://schemas.openxmlformats.org/officeDocument/2006/math"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be continuous. Then,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𝒰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  <m:r>
                          <a:rPr lang="en-IN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𝒰</m:t>
                            </m:r>
                          </m:e>
                          <m:sub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5" y="1690688"/>
                <a:ext cx="11804529" cy="1271695"/>
              </a:xfrm>
              <a:prstGeom prst="rect">
                <a:avLst/>
              </a:prstGeom>
              <a:blipFill>
                <a:blip r:embed="rId3"/>
                <a:stretch>
                  <a:fillRect l="-1601" t="-7177" b="-15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14F9A94-4E66-440E-9676-1B2CC517783F}"/>
              </a:ext>
            </a:extLst>
          </p:cNvPr>
          <p:cNvSpPr txBox="1"/>
          <p:nvPr/>
        </p:nvSpPr>
        <p:spPr>
          <a:xfrm>
            <a:off x="8645464" y="6308209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NeurIPS’20]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3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MMD regularized OT: Statistical Estimation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/>
              <p:nvPr/>
            </p:nvSpPr>
            <p:spPr>
              <a:xfrm>
                <a:off x="193735" y="1690688"/>
                <a:ext cx="11804529" cy="1271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600" b="1" dirty="0">
                    <a:solidFill>
                      <a:srgbClr val="C00000"/>
                    </a:solidFill>
                  </a:rPr>
                  <a:t>Theorem: </a:t>
                </a:r>
                <a:r>
                  <a:rPr lang="en-IN" sz="3600" dirty="0">
                    <a:solidFill>
                      <a:srgbClr val="C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be a universal, normalized kernel and cost </a:t>
                </a:r>
                <a14:m>
                  <m:oMath xmlns:m="http://schemas.openxmlformats.org/officeDocument/2006/math"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be continuous. Then,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𝒰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  <m:r>
                          <a:rPr lang="en-IN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𝒰</m:t>
                            </m:r>
                          </m:e>
                          <m:sub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5" y="1690688"/>
                <a:ext cx="11804529" cy="1271695"/>
              </a:xfrm>
              <a:prstGeom prst="rect">
                <a:avLst/>
              </a:prstGeom>
              <a:blipFill>
                <a:blip r:embed="rId2"/>
                <a:stretch>
                  <a:fillRect l="-1601" t="-7177" b="-15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B5838BF-530E-4F28-8777-99F3FDAAD3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3913" y="3079331"/>
                <a:ext cx="10515600" cy="3706782"/>
              </a:xfrm>
            </p:spPr>
            <p:txBody>
              <a:bodyPr/>
              <a:lstStyle/>
              <a:p>
                <a:r>
                  <a:rPr lang="en-IN" dirty="0"/>
                  <a:t>Smoothness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IN" dirty="0"/>
                  <a:t>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−2+</m:t>
                                </m:r>
                                <m:r>
                                  <a:rPr lang="en-IN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IN" dirty="0"/>
                  <a:t>                            </a:t>
                </a:r>
                <a:r>
                  <a:rPr lang="en-I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[Hutter&amp;Rigollet’20]</a:t>
                </a:r>
              </a:p>
              <a:p>
                <a:endParaRPr lang="en-IN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r>
                  <a:rPr lang="en-IN" dirty="0"/>
                  <a:t>Low-rank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rad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IN" dirty="0"/>
                  <a:t>                  </a:t>
                </a:r>
                <a:r>
                  <a:rPr lang="en-I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[Weed&amp;Rigollet’19]</a:t>
                </a:r>
              </a:p>
              <a:p>
                <a:endParaRPr lang="en-IN" dirty="0"/>
              </a:p>
              <a:p>
                <a:r>
                  <a:rPr lang="en-IN" dirty="0"/>
                  <a:t>Entropic Regularization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num>
                                  <m:den>
                                    <m:r>
                                      <a:rPr lang="en-I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eqArr>
                              <m:eqArr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rad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num>
                                      <m:den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eqArr>
                          </m:den>
                        </m:f>
                      </m:e>
                    </m:d>
                  </m:oMath>
                </a14:m>
                <a:r>
                  <a:rPr lang="en-IN" dirty="0"/>
                  <a:t>                  </a:t>
                </a:r>
                <a:r>
                  <a:rPr lang="en-I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IN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Genevay</a:t>
                </a:r>
                <a:r>
                  <a:rPr lang="en-I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IN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et.al.</a:t>
                </a:r>
                <a:r>
                  <a:rPr lang="en-I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’19]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B5838BF-530E-4F28-8777-99F3FDAAD3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3913" y="3079331"/>
                <a:ext cx="10515600" cy="3706782"/>
              </a:xfrm>
              <a:blipFill>
                <a:blip r:embed="rId3"/>
                <a:stretch>
                  <a:fillRect l="-1043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044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MMD regularized OT: Statistical Estimation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/>
              <p:nvPr/>
            </p:nvSpPr>
            <p:spPr>
              <a:xfrm>
                <a:off x="193735" y="1690688"/>
                <a:ext cx="11804529" cy="1271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600" b="1" dirty="0">
                    <a:solidFill>
                      <a:srgbClr val="C00000"/>
                    </a:solidFill>
                  </a:rPr>
                  <a:t>Theorem: </a:t>
                </a:r>
                <a:r>
                  <a:rPr lang="en-IN" sz="3600" dirty="0">
                    <a:solidFill>
                      <a:srgbClr val="C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be a universal, normalized kernel and cost </a:t>
                </a:r>
                <a14:m>
                  <m:oMath xmlns:m="http://schemas.openxmlformats.org/officeDocument/2006/math"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be continuous. Then,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𝒰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  <m:r>
                          <a:rPr lang="en-IN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𝒰</m:t>
                            </m:r>
                          </m:e>
                          <m:sub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N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5" y="1690688"/>
                <a:ext cx="11804529" cy="1271695"/>
              </a:xfrm>
              <a:prstGeom prst="rect">
                <a:avLst/>
              </a:prstGeom>
              <a:blipFill>
                <a:blip r:embed="rId2"/>
                <a:stretch>
                  <a:fillRect l="-1601" t="-7177" b="-15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A8D9314-C440-478D-9009-8ECDA63FB061}"/>
              </a:ext>
            </a:extLst>
          </p:cNvPr>
          <p:cNvSpPr txBox="1"/>
          <p:nvPr/>
        </p:nvSpPr>
        <p:spPr>
          <a:xfrm>
            <a:off x="2570672" y="3429000"/>
            <a:ext cx="71499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/>
              <a:t>A kernel embedding based viewpoint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/>
              <a:t>More general regularization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Representer theorem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Dimension-free recovery of optimal plan/map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Out-of-sample estimation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79BD5-1B8B-484B-A439-48C9019172D8}"/>
              </a:ext>
            </a:extLst>
          </p:cNvPr>
          <p:cNvSpPr txBox="1"/>
          <p:nvPr/>
        </p:nvSpPr>
        <p:spPr>
          <a:xfrm>
            <a:off x="8645464" y="6308209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NeurIPS’20]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4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C326-2E12-4379-8B53-383AA474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5FE5DD-C560-4A4F-8E82-844837DCE703}"/>
              </a:ext>
            </a:extLst>
          </p:cNvPr>
          <p:cNvGraphicFramePr>
            <a:graphicFrameLocks noGrp="1"/>
          </p:cNvGraphicFramePr>
          <p:nvPr/>
        </p:nvGraphicFramePr>
        <p:xfrm>
          <a:off x="3287625" y="3429000"/>
          <a:ext cx="5616750" cy="2500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350">
                  <a:extLst>
                    <a:ext uri="{9D8B030D-6E8A-4147-A177-3AD203B41FA5}">
                      <a16:colId xmlns:a16="http://schemas.microsoft.com/office/drawing/2014/main" val="1669060737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40923477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713264183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4047735395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1987513967"/>
                    </a:ext>
                  </a:extLst>
                </a:gridCol>
              </a:tblGrid>
              <a:tr h="833577">
                <a:tc>
                  <a:txBody>
                    <a:bodyPr/>
                    <a:lstStyle/>
                    <a:p>
                      <a:r>
                        <a:rPr lang="en-IN" dirty="0"/>
                        <a:t>`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13679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5908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24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6485-040F-4DDF-93DC-18427B1110F3}"/>
                  </a:ext>
                </a:extLst>
              </p:cNvPr>
              <p:cNvSpPr txBox="1"/>
              <p:nvPr/>
            </p:nvSpPr>
            <p:spPr>
              <a:xfrm>
                <a:off x="3206151" y="5883215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6485-040F-4DDF-93DC-18427B11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151" y="5883215"/>
                <a:ext cx="276101" cy="276999"/>
              </a:xfrm>
              <a:prstGeom prst="rect">
                <a:avLst/>
              </a:prstGeom>
              <a:blipFill>
                <a:blip r:embed="rId2"/>
                <a:stretch>
                  <a:fillRect l="-13333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31F37-F118-4C6C-90F2-29F654A81AB0}"/>
                  </a:ext>
                </a:extLst>
              </p:cNvPr>
              <p:cNvSpPr txBox="1"/>
              <p:nvPr/>
            </p:nvSpPr>
            <p:spPr>
              <a:xfrm>
                <a:off x="4290204" y="5883214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31F37-F118-4C6C-90F2-29F654A81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204" y="5883214"/>
                <a:ext cx="281423" cy="276999"/>
              </a:xfrm>
              <a:prstGeom prst="rect">
                <a:avLst/>
              </a:prstGeom>
              <a:blipFill>
                <a:blip r:embed="rId3"/>
                <a:stretch>
                  <a:fillRect l="-13043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E6788-0977-4974-B29B-C8C547D4398E}"/>
                  </a:ext>
                </a:extLst>
              </p:cNvPr>
              <p:cNvSpPr txBox="1"/>
              <p:nvPr/>
            </p:nvSpPr>
            <p:spPr>
              <a:xfrm>
                <a:off x="5379579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E6788-0977-4974-B29B-C8C547D4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79" y="5883212"/>
                <a:ext cx="281423" cy="276999"/>
              </a:xfrm>
              <a:prstGeom prst="rect">
                <a:avLst/>
              </a:prstGeom>
              <a:blipFill>
                <a:blip r:embed="rId4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CCAA9-6A71-4F21-8F0E-6459FD77AD9B}"/>
                  </a:ext>
                </a:extLst>
              </p:cNvPr>
              <p:cNvSpPr txBox="1"/>
              <p:nvPr/>
            </p:nvSpPr>
            <p:spPr>
              <a:xfrm>
                <a:off x="6525530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CCAA9-6A71-4F21-8F0E-6459FD77A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30" y="5883212"/>
                <a:ext cx="281423" cy="276999"/>
              </a:xfrm>
              <a:prstGeom prst="rect">
                <a:avLst/>
              </a:prstGeom>
              <a:blipFill>
                <a:blip r:embed="rId5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2771-4C68-4C4C-B7CE-CC2F25960781}"/>
                  </a:ext>
                </a:extLst>
              </p:cNvPr>
              <p:cNvSpPr txBox="1"/>
              <p:nvPr/>
            </p:nvSpPr>
            <p:spPr>
              <a:xfrm>
                <a:off x="7671481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2771-4C68-4C4C-B7CE-CC2F2596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1" y="5883212"/>
                <a:ext cx="281423" cy="276999"/>
              </a:xfrm>
              <a:prstGeom prst="rect">
                <a:avLst/>
              </a:prstGeom>
              <a:blipFill>
                <a:blip r:embed="rId6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45ABD5-47CC-4E50-86C6-9C3E711BA240}"/>
                  </a:ext>
                </a:extLst>
              </p:cNvPr>
              <p:cNvSpPr txBox="1"/>
              <p:nvPr/>
            </p:nvSpPr>
            <p:spPr>
              <a:xfrm>
                <a:off x="8766324" y="5883211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45ABD5-47CC-4E50-86C6-9C3E711B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24" y="5883211"/>
                <a:ext cx="281423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E4240-106D-47FF-AA78-054EDAF584A8}"/>
                  </a:ext>
                </a:extLst>
              </p:cNvPr>
              <p:cNvSpPr txBox="1"/>
              <p:nvPr/>
            </p:nvSpPr>
            <p:spPr>
              <a:xfrm>
                <a:off x="9138249" y="3290500"/>
                <a:ext cx="277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E4240-106D-47FF-AA78-054EDAF58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3290500"/>
                <a:ext cx="277768" cy="276999"/>
              </a:xfrm>
              <a:prstGeom prst="rect">
                <a:avLst/>
              </a:prstGeom>
              <a:blipFill>
                <a:blip r:embed="rId8"/>
                <a:stretch>
                  <a:fillRect l="-21739" r="-65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E0EA5-A727-490F-8E8F-D7C7BE49614A}"/>
                  </a:ext>
                </a:extLst>
              </p:cNvPr>
              <p:cNvSpPr txBox="1"/>
              <p:nvPr/>
            </p:nvSpPr>
            <p:spPr>
              <a:xfrm>
                <a:off x="9138249" y="4098507"/>
                <a:ext cx="283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E0EA5-A727-490F-8E8F-D7C7BE496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4098507"/>
                <a:ext cx="283091" cy="276999"/>
              </a:xfrm>
              <a:prstGeom prst="rect">
                <a:avLst/>
              </a:prstGeom>
              <a:blipFill>
                <a:blip r:embed="rId9"/>
                <a:stretch>
                  <a:fillRect l="-21739" r="-8696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F68AFC-A574-4653-9E46-65D11D82A5CF}"/>
                  </a:ext>
                </a:extLst>
              </p:cNvPr>
              <p:cNvSpPr txBox="1"/>
              <p:nvPr/>
            </p:nvSpPr>
            <p:spPr>
              <a:xfrm>
                <a:off x="9138249" y="4906514"/>
                <a:ext cx="283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F68AFC-A574-4653-9E46-65D11D82A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4906514"/>
                <a:ext cx="283091" cy="276999"/>
              </a:xfrm>
              <a:prstGeom prst="rect">
                <a:avLst/>
              </a:prstGeom>
              <a:blipFill>
                <a:blip r:embed="rId10"/>
                <a:stretch>
                  <a:fillRect l="-21739" r="-86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9F9345-016C-41A9-9AEB-CF56211D7014}"/>
                  </a:ext>
                </a:extLst>
              </p:cNvPr>
              <p:cNvSpPr txBox="1"/>
              <p:nvPr/>
            </p:nvSpPr>
            <p:spPr>
              <a:xfrm>
                <a:off x="9138249" y="5714521"/>
                <a:ext cx="273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9F9345-016C-41A9-9AEB-CF56211D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5714521"/>
                <a:ext cx="273215" cy="276999"/>
              </a:xfrm>
              <a:prstGeom prst="rect">
                <a:avLst/>
              </a:prstGeom>
              <a:blipFill>
                <a:blip r:embed="rId11"/>
                <a:stretch>
                  <a:fillRect l="-20000" r="-888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502932-9FAC-4875-8B35-2E457A9A4B2B}"/>
                  </a:ext>
                </a:extLst>
              </p:cNvPr>
              <p:cNvSpPr txBox="1"/>
              <p:nvPr/>
            </p:nvSpPr>
            <p:spPr>
              <a:xfrm>
                <a:off x="4862488" y="2182816"/>
                <a:ext cx="23992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000" b="0" dirty="0"/>
                  <a:t>Cost function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is given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502932-9FAC-4875-8B35-2E457A9A4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88" y="2182816"/>
                <a:ext cx="2399247" cy="307777"/>
              </a:xfrm>
              <a:prstGeom prst="rect">
                <a:avLst/>
              </a:prstGeom>
              <a:blipFill>
                <a:blip r:embed="rId12"/>
                <a:stretch>
                  <a:fillRect l="-6616" t="-25490" r="-6107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27A26316-7ECE-41A5-81EC-48283E168782}"/>
              </a:ext>
            </a:extLst>
          </p:cNvPr>
          <p:cNvSpPr/>
          <p:nvPr/>
        </p:nvSpPr>
        <p:spPr>
          <a:xfrm>
            <a:off x="5430290" y="414490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0A9095-77CA-4935-B303-CADFD8851CDD}"/>
                  </a:ext>
                </a:extLst>
              </p:cNvPr>
              <p:cNvSpPr txBox="1"/>
              <p:nvPr/>
            </p:nvSpPr>
            <p:spPr>
              <a:xfrm>
                <a:off x="5610290" y="3957901"/>
                <a:ext cx="9036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0A9095-77CA-4935-B303-CADFD8851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90" y="3957901"/>
                <a:ext cx="903645" cy="276999"/>
              </a:xfrm>
              <a:prstGeom prst="rect">
                <a:avLst/>
              </a:prstGeom>
              <a:blipFill>
                <a:blip r:embed="rId13"/>
                <a:stretch>
                  <a:fillRect l="-3356" t="-2174" r="-872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536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IPM regularized OT: Lifted Metrics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/>
              <p:nvPr/>
            </p:nvSpPr>
            <p:spPr>
              <a:xfrm>
                <a:off x="-20847" y="1690688"/>
                <a:ext cx="12233693" cy="2961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𝓥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b>
                      </m:sSub>
                      <m:d>
                        <m:d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IN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IN" sz="36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36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num>
                                        <m:den>
                                          <m:r>
                                            <a:rPr lang="en-IN" sz="36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EA65A-D60F-4C8E-93D4-A449E8B2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47" y="1690688"/>
                <a:ext cx="12233693" cy="29618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B6E6020-2502-4E3A-A139-8294A923FED7}"/>
              </a:ext>
            </a:extLst>
          </p:cNvPr>
          <p:cNvSpPr txBox="1"/>
          <p:nvPr/>
        </p:nvSpPr>
        <p:spPr>
          <a:xfrm>
            <a:off x="7804030" y="6308209"/>
            <a:ext cx="419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</a:t>
            </a:r>
            <a:r>
              <a:rPr lang="en-IN" b="1" dirty="0" err="1">
                <a:solidFill>
                  <a:srgbClr val="C00000"/>
                </a:solidFill>
              </a:rPr>
              <a:t>Manupriya</a:t>
            </a:r>
            <a:r>
              <a:rPr lang="en-IN" b="1" dirty="0">
                <a:solidFill>
                  <a:srgbClr val="C00000"/>
                </a:solidFill>
              </a:rPr>
              <a:t>, 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arXiv’22]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74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IPM regularized OT: Lifted Metrics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E6020-2502-4E3A-A139-8294A923FED7}"/>
              </a:ext>
            </a:extLst>
          </p:cNvPr>
          <p:cNvSpPr txBox="1"/>
          <p:nvPr/>
        </p:nvSpPr>
        <p:spPr>
          <a:xfrm>
            <a:off x="7804030" y="6308209"/>
            <a:ext cx="419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</a:t>
            </a:r>
            <a:r>
              <a:rPr lang="en-IN" b="1" dirty="0" err="1">
                <a:solidFill>
                  <a:srgbClr val="C00000"/>
                </a:solidFill>
              </a:rPr>
              <a:t>Manupriya</a:t>
            </a:r>
            <a:r>
              <a:rPr lang="en-IN" b="1" dirty="0">
                <a:solidFill>
                  <a:srgbClr val="C00000"/>
                </a:solidFill>
              </a:rPr>
              <a:t>, 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arXiv’22]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B1434-D3C3-4937-AD79-B6CDDFB328AB}"/>
                  </a:ext>
                </a:extLst>
              </p:cNvPr>
              <p:cNvSpPr txBox="1"/>
              <p:nvPr/>
            </p:nvSpPr>
            <p:spPr>
              <a:xfrm>
                <a:off x="579946" y="1690688"/>
                <a:ext cx="11032107" cy="1250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600" b="1" dirty="0">
                    <a:solidFill>
                      <a:srgbClr val="C00000"/>
                    </a:solidFill>
                  </a:rPr>
                  <a:t>Theorem: For any ground metric </a:t>
                </a:r>
                <a14:m>
                  <m:oMath xmlns:m="http://schemas.openxmlformats.org/officeDocument/2006/math"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IN" sz="3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, and any IPM,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𝓥</m:t>
                        </m:r>
                      </m:e>
                      <m:sub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is a norm-induced lifted metric over measures.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B1434-D3C3-4937-AD79-B6CDDFB32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46" y="1690688"/>
                <a:ext cx="11032107" cy="1250150"/>
              </a:xfrm>
              <a:prstGeom prst="rect">
                <a:avLst/>
              </a:prstGeom>
              <a:blipFill>
                <a:blip r:embed="rId2"/>
                <a:stretch>
                  <a:fillRect l="-1657" t="-7317" r="-2044" b="-1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56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IPM regularized OT: Lifted Metrics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E6020-2502-4E3A-A139-8294A923FED7}"/>
              </a:ext>
            </a:extLst>
          </p:cNvPr>
          <p:cNvSpPr txBox="1"/>
          <p:nvPr/>
        </p:nvSpPr>
        <p:spPr>
          <a:xfrm>
            <a:off x="7804030" y="6308209"/>
            <a:ext cx="419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</a:t>
            </a:r>
            <a:r>
              <a:rPr lang="en-IN" b="1" dirty="0" err="1">
                <a:solidFill>
                  <a:srgbClr val="C00000"/>
                </a:solidFill>
              </a:rPr>
              <a:t>Manupriya</a:t>
            </a:r>
            <a:r>
              <a:rPr lang="en-IN" b="1" dirty="0">
                <a:solidFill>
                  <a:srgbClr val="C00000"/>
                </a:solidFill>
              </a:rPr>
              <a:t>, 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arXiv’22]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B1434-D3C3-4937-AD79-B6CDDFB328AB}"/>
                  </a:ext>
                </a:extLst>
              </p:cNvPr>
              <p:cNvSpPr txBox="1"/>
              <p:nvPr/>
            </p:nvSpPr>
            <p:spPr>
              <a:xfrm>
                <a:off x="579946" y="1690688"/>
                <a:ext cx="11032107" cy="1250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600" b="1" dirty="0">
                    <a:solidFill>
                      <a:srgbClr val="C00000"/>
                    </a:solidFill>
                  </a:rPr>
                  <a:t>Theorem: For any ground metric </a:t>
                </a:r>
                <a14:m>
                  <m:oMath xmlns:m="http://schemas.openxmlformats.org/officeDocument/2006/math"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IN" sz="3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, and any IPM,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𝓥</m:t>
                        </m:r>
                      </m:e>
                      <m:sub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is a norm-induced lifted metric over measures.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B1434-D3C3-4937-AD79-B6CDDFB32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46" y="1690688"/>
                <a:ext cx="11032107" cy="1250150"/>
              </a:xfrm>
              <a:prstGeom prst="rect">
                <a:avLst/>
              </a:prstGeom>
              <a:blipFill>
                <a:blip r:embed="rId2"/>
                <a:stretch>
                  <a:fillRect l="-1657" t="-7317" r="-2044" b="-1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/>
              <p:nvPr/>
            </p:nvSpPr>
            <p:spPr>
              <a:xfrm>
                <a:off x="-20848" y="3445514"/>
                <a:ext cx="12233693" cy="2358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IN" sz="36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36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num>
                                        <m:den>
                                          <m:r>
                                            <a:rPr lang="en-IN" sz="36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48" y="3445514"/>
                <a:ext cx="12233693" cy="2358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200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IPM regularized OT: Lifted Metrics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E6020-2502-4E3A-A139-8294A923FED7}"/>
              </a:ext>
            </a:extLst>
          </p:cNvPr>
          <p:cNvSpPr txBox="1"/>
          <p:nvPr/>
        </p:nvSpPr>
        <p:spPr>
          <a:xfrm>
            <a:off x="7804030" y="6308209"/>
            <a:ext cx="419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</a:t>
            </a:r>
            <a:r>
              <a:rPr lang="en-IN" b="1" dirty="0" err="1">
                <a:solidFill>
                  <a:srgbClr val="C00000"/>
                </a:solidFill>
              </a:rPr>
              <a:t>Manupriya</a:t>
            </a:r>
            <a:r>
              <a:rPr lang="en-IN" b="1" dirty="0">
                <a:solidFill>
                  <a:srgbClr val="C00000"/>
                </a:solidFill>
              </a:rPr>
              <a:t>, 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arXiv’22]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B1434-D3C3-4937-AD79-B6CDDFB328AB}"/>
                  </a:ext>
                </a:extLst>
              </p:cNvPr>
              <p:cNvSpPr txBox="1"/>
              <p:nvPr/>
            </p:nvSpPr>
            <p:spPr>
              <a:xfrm>
                <a:off x="579946" y="1690688"/>
                <a:ext cx="11032107" cy="1250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600" b="1" dirty="0">
                    <a:solidFill>
                      <a:srgbClr val="C00000"/>
                    </a:solidFill>
                  </a:rPr>
                  <a:t>Theorem: For any ground metric </a:t>
                </a:r>
                <a14:m>
                  <m:oMath xmlns:m="http://schemas.openxmlformats.org/officeDocument/2006/math"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IN" sz="3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, and any IPM,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𝓥</m:t>
                        </m:r>
                      </m:e>
                      <m:sub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is a norm-induced lifted metric over measures.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B1434-D3C3-4937-AD79-B6CDDFB32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46" y="1690688"/>
                <a:ext cx="11032107" cy="1250150"/>
              </a:xfrm>
              <a:prstGeom prst="rect">
                <a:avLst/>
              </a:prstGeom>
              <a:blipFill>
                <a:blip r:embed="rId2"/>
                <a:stretch>
                  <a:fillRect l="-1657" t="-7317" r="-2044" b="-1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/>
              <p:nvPr/>
            </p:nvSpPr>
            <p:spPr>
              <a:xfrm>
                <a:off x="-20848" y="3445514"/>
                <a:ext cx="12233693" cy="2358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acc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IN" sz="36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36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num>
                                        <m:den>
                                          <m:r>
                                            <a:rPr lang="en-IN" sz="36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IN" sz="3600" b="1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IN" sz="3600" b="1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48" y="3445514"/>
                <a:ext cx="12233693" cy="2358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C82FD-9114-4767-B128-8F02C925CD3D}"/>
                  </a:ext>
                </a:extLst>
              </p:cNvPr>
              <p:cNvSpPr txBox="1"/>
              <p:nvPr/>
            </p:nvSpPr>
            <p:spPr>
              <a:xfrm>
                <a:off x="757483" y="5938051"/>
                <a:ext cx="41598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3600" b="0" dirty="0" err="1">
                    <a:solidFill>
                      <a:schemeClr val="accent6"/>
                    </a:solidFill>
                  </a:rPr>
                  <a:t>s.t.</a:t>
                </a:r>
                <a:r>
                  <a:rPr lang="en-IN" sz="3600" b="0" dirty="0">
                    <a:solidFill>
                      <a:schemeClr val="accent6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  <m:r>
                      <a:rPr lang="en-IN" sz="3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3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3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C82FD-9114-4767-B128-8F02C925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83" y="5938051"/>
                <a:ext cx="4159857" cy="553998"/>
              </a:xfrm>
              <a:prstGeom prst="rect">
                <a:avLst/>
              </a:prstGeom>
              <a:blipFill>
                <a:blip r:embed="rId4"/>
                <a:stretch>
                  <a:fillRect l="-6589" t="-25275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712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IPM regularized OT: Lifted Metrics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E6020-2502-4E3A-A139-8294A923FED7}"/>
              </a:ext>
            </a:extLst>
          </p:cNvPr>
          <p:cNvSpPr txBox="1"/>
          <p:nvPr/>
        </p:nvSpPr>
        <p:spPr>
          <a:xfrm>
            <a:off x="7804030" y="6308209"/>
            <a:ext cx="419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</a:t>
            </a:r>
            <a:r>
              <a:rPr lang="en-IN" b="1" dirty="0" err="1">
                <a:solidFill>
                  <a:srgbClr val="C00000"/>
                </a:solidFill>
              </a:rPr>
              <a:t>Manupriya</a:t>
            </a:r>
            <a:r>
              <a:rPr lang="en-IN" b="1" dirty="0">
                <a:solidFill>
                  <a:srgbClr val="C00000"/>
                </a:solidFill>
              </a:rPr>
              <a:t>, 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arXiv’22]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B1434-D3C3-4937-AD79-B6CDDFB328AB}"/>
                  </a:ext>
                </a:extLst>
              </p:cNvPr>
              <p:cNvSpPr txBox="1"/>
              <p:nvPr/>
            </p:nvSpPr>
            <p:spPr>
              <a:xfrm>
                <a:off x="579946" y="1690688"/>
                <a:ext cx="11032107" cy="1250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600" b="1" dirty="0">
                    <a:solidFill>
                      <a:srgbClr val="C00000"/>
                    </a:solidFill>
                  </a:rPr>
                  <a:t>Theorem: For any ground metric </a:t>
                </a:r>
                <a14:m>
                  <m:oMath xmlns:m="http://schemas.openxmlformats.org/officeDocument/2006/math"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IN" sz="3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, and any IPM,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𝓥</m:t>
                        </m:r>
                      </m:e>
                      <m:sub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is a norm-induced lifted metric over measures.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B1434-D3C3-4937-AD79-B6CDDFB32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46" y="1690688"/>
                <a:ext cx="11032107" cy="1250150"/>
              </a:xfrm>
              <a:prstGeom prst="rect">
                <a:avLst/>
              </a:prstGeom>
              <a:blipFill>
                <a:blip r:embed="rId2"/>
                <a:stretch>
                  <a:fillRect l="-1657" t="-7317" r="-2044" b="-1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/>
              <p:nvPr/>
            </p:nvSpPr>
            <p:spPr>
              <a:xfrm>
                <a:off x="-20848" y="3445514"/>
                <a:ext cx="12233693" cy="2358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3600" b="1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acc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IN" sz="36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36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num>
                                        <m:den>
                                          <m:r>
                                            <a:rPr lang="en-IN" sz="36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IN" sz="3600" b="1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600" b="1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accent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IN" sz="3600" b="1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48" y="3445514"/>
                <a:ext cx="12233693" cy="2358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C82FD-9114-4767-B128-8F02C925CD3D}"/>
                  </a:ext>
                </a:extLst>
              </p:cNvPr>
              <p:cNvSpPr txBox="1"/>
              <p:nvPr/>
            </p:nvSpPr>
            <p:spPr>
              <a:xfrm>
                <a:off x="757483" y="5938051"/>
                <a:ext cx="41598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3600" b="0" dirty="0">
                    <a:solidFill>
                      <a:schemeClr val="accent4"/>
                    </a:solidFill>
                  </a:rPr>
                  <a:t>s.t.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3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36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36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  <m:r>
                      <a:rPr lang="en-IN" sz="36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3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3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36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36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36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C82FD-9114-4767-B128-8F02C925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83" y="5938051"/>
                <a:ext cx="4159857" cy="553998"/>
              </a:xfrm>
              <a:prstGeom prst="rect">
                <a:avLst/>
              </a:prstGeom>
              <a:blipFill>
                <a:blip r:embed="rId4"/>
                <a:stretch>
                  <a:fillRect l="-6589" t="-25275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394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IPM regularized OT: Lifted Metrics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E6020-2502-4E3A-A139-8294A923FED7}"/>
              </a:ext>
            </a:extLst>
          </p:cNvPr>
          <p:cNvSpPr txBox="1"/>
          <p:nvPr/>
        </p:nvSpPr>
        <p:spPr>
          <a:xfrm>
            <a:off x="7804030" y="6308209"/>
            <a:ext cx="419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</a:t>
            </a:r>
            <a:r>
              <a:rPr lang="en-IN" b="1" dirty="0" err="1">
                <a:solidFill>
                  <a:srgbClr val="C00000"/>
                </a:solidFill>
              </a:rPr>
              <a:t>Manupriya</a:t>
            </a:r>
            <a:r>
              <a:rPr lang="en-IN" b="1" dirty="0">
                <a:solidFill>
                  <a:srgbClr val="C00000"/>
                </a:solidFill>
              </a:rPr>
              <a:t>, 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arXiv’22]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B1434-D3C3-4937-AD79-B6CDDFB328AB}"/>
                  </a:ext>
                </a:extLst>
              </p:cNvPr>
              <p:cNvSpPr txBox="1"/>
              <p:nvPr/>
            </p:nvSpPr>
            <p:spPr>
              <a:xfrm>
                <a:off x="579946" y="1690688"/>
                <a:ext cx="11032107" cy="1250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600" b="1" dirty="0">
                    <a:solidFill>
                      <a:srgbClr val="C00000"/>
                    </a:solidFill>
                  </a:rPr>
                  <a:t>Theorem: For any ground metric </a:t>
                </a:r>
                <a14:m>
                  <m:oMath xmlns:m="http://schemas.openxmlformats.org/officeDocument/2006/math"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IN" sz="3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, and any IPM,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𝓥</m:t>
                        </m:r>
                      </m:e>
                      <m:sub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is a norm-induced lifted metric over measures.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B1434-D3C3-4937-AD79-B6CDDFB32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46" y="1690688"/>
                <a:ext cx="11032107" cy="1250150"/>
              </a:xfrm>
              <a:prstGeom prst="rect">
                <a:avLst/>
              </a:prstGeom>
              <a:blipFill>
                <a:blip r:embed="rId2"/>
                <a:stretch>
                  <a:fillRect l="-1657" t="-7317" r="-2044" b="-1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/>
              <p:nvPr/>
            </p:nvSpPr>
            <p:spPr>
              <a:xfrm>
                <a:off x="69550" y="3990599"/>
                <a:ext cx="12052897" cy="1267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𝓥</m:t>
                          </m:r>
                        </m:e>
                        <m:sub>
                          <m:r>
                            <a:rPr lang="en-IN" sz="3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IN" sz="3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b>
                      </m:sSub>
                      <m:d>
                        <m:d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acc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/>
                              </m:eqAr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𝓦</m:t>
                                      </m:r>
                                    </m:e>
                                    <m:sub>
                                      <m: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</m:acc>
                                          <m:r>
                                            <a:rPr lang="en-IN" sz="3600" b="1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sSup>
                                    <m:sSupPr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</m:acc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sSup>
                                    <m:sSupPr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e>
                                          </m:acc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" y="3990599"/>
                <a:ext cx="12052897" cy="1267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416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IPM regularized OT: Lifted Metrics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E6020-2502-4E3A-A139-8294A923FED7}"/>
              </a:ext>
            </a:extLst>
          </p:cNvPr>
          <p:cNvSpPr txBox="1"/>
          <p:nvPr/>
        </p:nvSpPr>
        <p:spPr>
          <a:xfrm>
            <a:off x="7804030" y="6308209"/>
            <a:ext cx="419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</a:t>
            </a:r>
            <a:r>
              <a:rPr lang="en-IN" b="1" dirty="0" err="1">
                <a:solidFill>
                  <a:srgbClr val="C00000"/>
                </a:solidFill>
              </a:rPr>
              <a:t>Manupriya</a:t>
            </a:r>
            <a:r>
              <a:rPr lang="en-IN" b="1" dirty="0">
                <a:solidFill>
                  <a:srgbClr val="C00000"/>
                </a:solidFill>
              </a:rPr>
              <a:t>, 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arXiv’22]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/>
              <p:nvPr/>
            </p:nvSpPr>
            <p:spPr>
              <a:xfrm>
                <a:off x="-120768" y="4345710"/>
                <a:ext cx="12783805" cy="1835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IN" sz="3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b>
                      </m:sSub>
                      <m:d>
                        <m:d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acc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/>
                              </m:eqAr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IN" sz="3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3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acc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𝓦</m:t>
                                      </m:r>
                                    </m:e>
                                    <m:sub>
                                      <m: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N" sz="3600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36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IN" sz="3600" b="1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3600" b="1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en-IN" sz="3600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IN" sz="36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IN" sz="3600" b="1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3600" b="1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den>
                                      </m:f>
                                    </m:e>
                                  </m:d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d>
                                    <m:d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acc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d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d>
                                    <m:d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36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acc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/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0768" y="4345710"/>
                <a:ext cx="12783805" cy="18356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300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IPM regularized OT: Lifted Metrics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E6020-2502-4E3A-A139-8294A923FED7}"/>
              </a:ext>
            </a:extLst>
          </p:cNvPr>
          <p:cNvSpPr txBox="1"/>
          <p:nvPr/>
        </p:nvSpPr>
        <p:spPr>
          <a:xfrm>
            <a:off x="7804030" y="6308209"/>
            <a:ext cx="419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</a:t>
            </a:r>
            <a:r>
              <a:rPr lang="en-IN" b="1" dirty="0" err="1">
                <a:solidFill>
                  <a:srgbClr val="C00000"/>
                </a:solidFill>
              </a:rPr>
              <a:t>Manupriya</a:t>
            </a:r>
            <a:r>
              <a:rPr lang="en-IN" b="1" dirty="0">
                <a:solidFill>
                  <a:srgbClr val="C00000"/>
                </a:solidFill>
              </a:rPr>
              <a:t>, 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arXiv’22]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/>
              <p:nvPr/>
            </p:nvSpPr>
            <p:spPr>
              <a:xfrm>
                <a:off x="-120768" y="4345710"/>
                <a:ext cx="12783805" cy="1835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IN" sz="3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b>
                      </m:sSub>
                      <m:d>
                        <m:d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acc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/>
                              </m:eqAr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IN" sz="3600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sz="3600" b="1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3600" b="1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acc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𝓦</m:t>
                                      </m:r>
                                    </m:e>
                                    <m:sub>
                                      <m: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N" sz="3600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3600" b="1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IN" sz="3600" b="1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IN" sz="3600" b="1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IN" sz="3600" b="1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3600" b="1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accent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den>
                                      </m:f>
                                    </m:e>
                                  </m:d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d>
                                    <m:d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acc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d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d>
                                    <m:d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36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acc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/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0768" y="4345710"/>
                <a:ext cx="12783805" cy="18356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472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B4E-0E0A-42A9-871F-6C373CE3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IPM regularized OT: Lifted Metrics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E6020-2502-4E3A-A139-8294A923FED7}"/>
              </a:ext>
            </a:extLst>
          </p:cNvPr>
          <p:cNvSpPr txBox="1"/>
          <p:nvPr/>
        </p:nvSpPr>
        <p:spPr>
          <a:xfrm>
            <a:off x="7804030" y="6308209"/>
            <a:ext cx="419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</a:t>
            </a:r>
            <a:r>
              <a:rPr lang="en-IN" b="1" dirty="0" err="1">
                <a:solidFill>
                  <a:srgbClr val="C00000"/>
                </a:solidFill>
              </a:rPr>
              <a:t>Manupriya</a:t>
            </a:r>
            <a:r>
              <a:rPr lang="en-IN" b="1" dirty="0">
                <a:solidFill>
                  <a:srgbClr val="C00000"/>
                </a:solidFill>
              </a:rPr>
              <a:t>, 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arXiv’22]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/>
              <p:nvPr/>
            </p:nvSpPr>
            <p:spPr>
              <a:xfrm>
                <a:off x="-120768" y="4345710"/>
                <a:ext cx="12783805" cy="1835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</m:e>
                        <m:sub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IN" sz="3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b>
                      </m:sSub>
                      <m:d>
                        <m:dPr>
                          <m:ctrlP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IN" sz="3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acc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/>
                              </m:eqAr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IN" sz="3600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sz="3600" b="1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3600" b="1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acc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𝓦</m:t>
                                      </m:r>
                                    </m:e>
                                    <m:sub>
                                      <m: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N" sz="3600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3600" b="1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IN" sz="3600" b="1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IN" sz="3600" b="1" i="1">
                                                      <a:solidFill>
                                                        <a:schemeClr val="accent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en-IN" sz="3600" b="1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IN" sz="3600" b="1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IN" sz="3600" b="1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3600" b="1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IN" sz="3600" b="1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N" sz="3600" b="1" i="1">
                                                      <a:solidFill>
                                                        <a:schemeClr val="accent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IN" sz="3600" b="1" i="1" smtClean="0">
                                                      <a:solidFill>
                                                        <a:schemeClr val="accent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den>
                                      </m:f>
                                    </m:e>
                                  </m:d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d>
                                    <m:d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acc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d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36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IN" sz="3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𝑰𝑷𝑴</m:t>
                                  </m:r>
                                  <m:d>
                                    <m:dPr>
                                      <m:ctrlP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sz="36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36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acc>
                                      <m:r>
                                        <a:rPr lang="en-IN" sz="36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IN" sz="36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/>
                          </m:sSup>
                        </m:e>
                      </m:func>
                    </m:oMath>
                  </m:oMathPara>
                </a14:m>
                <a:endParaRPr lang="en-US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A2A67-C395-4262-B551-78EF38344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0768" y="4345710"/>
                <a:ext cx="12783805" cy="18356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14EDE1-ED77-4109-A4DF-A243DEEE544A}"/>
                  </a:ext>
                </a:extLst>
              </p:cNvPr>
              <p:cNvSpPr txBox="1"/>
              <p:nvPr/>
            </p:nvSpPr>
            <p:spPr>
              <a:xfrm>
                <a:off x="585697" y="1690688"/>
                <a:ext cx="11032107" cy="2655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600" b="1" dirty="0">
                    <a:solidFill>
                      <a:srgbClr val="C00000"/>
                    </a:solidFill>
                  </a:rPr>
                  <a:t>Theorem: </a:t>
                </a:r>
                <a:r>
                  <a:rPr lang="en-IN" sz="36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6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be a bounded metric </a:t>
                </a:r>
                <a14:m>
                  <m:oMath xmlns:m="http://schemas.openxmlformats.org/officeDocument/2006/math"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IN" sz="3600" b="1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600" b="1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3600" b="1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3600" b="1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36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, and the witness functions, </a:t>
                </a:r>
                <a14:m>
                  <m:oMath xmlns:m="http://schemas.openxmlformats.org/officeDocument/2006/math"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36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, in the IPM’s generating set satisfy the uniform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600" b="1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600" b="1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IN" sz="3600" b="1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600" b="1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6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. Then, for any </a:t>
                </a:r>
                <a14:m>
                  <m:oMath xmlns:m="http://schemas.openxmlformats.org/officeDocument/2006/math"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IN" sz="3600" b="1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sz="3600" b="1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3600" b="1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600" b="1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IN" sz="3600" b="1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num>
                      <m:den>
                        <m:r>
                          <a:rPr lang="en-IN" sz="3600" b="1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IN" sz="3600" b="1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sSup>
                          <m:sSupPr>
                            <m:ctrlPr>
                              <a:rPr lang="en-IN" sz="3600" b="1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600" b="1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IN" sz="3600" b="1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IN" sz="3600" b="1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600" b="1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,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𝓣</m:t>
                        </m:r>
                      </m:e>
                      <m:sub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3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is a lifted metric over measures.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14EDE1-ED77-4109-A4DF-A243DEEE5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7" y="1690688"/>
                <a:ext cx="11032107" cy="2655022"/>
              </a:xfrm>
              <a:prstGeom prst="rect">
                <a:avLst/>
              </a:prstGeom>
              <a:blipFill>
                <a:blip r:embed="rId3"/>
                <a:stretch>
                  <a:fillRect l="-1657" t="-3440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74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D7EA-1BE3-4B57-B859-172B214E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Simulations: Estimation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FF4FF-3CF0-4553-B0B8-4D1DCDBF0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" t="29601" r="65933" b="29056"/>
          <a:stretch/>
        </p:blipFill>
        <p:spPr>
          <a:xfrm>
            <a:off x="701615" y="1721719"/>
            <a:ext cx="4658264" cy="415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F1DF6-AFFB-41E6-99A5-1E0B73F7C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04" t="30272" r="2984" b="29057"/>
          <a:stretch/>
        </p:blipFill>
        <p:spPr>
          <a:xfrm>
            <a:off x="6096000" y="1779229"/>
            <a:ext cx="4658264" cy="4153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D27E5C-5976-43FE-A89C-259EB5314BD4}"/>
              </a:ext>
            </a:extLst>
          </p:cNvPr>
          <p:cNvSpPr txBox="1"/>
          <p:nvPr/>
        </p:nvSpPr>
        <p:spPr>
          <a:xfrm>
            <a:off x="8645464" y="6308209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NeurIPS’20]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6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C326-2E12-4379-8B53-383AA474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5FE5DD-C560-4A4F-8E82-844837DCE703}"/>
              </a:ext>
            </a:extLst>
          </p:cNvPr>
          <p:cNvGraphicFramePr>
            <a:graphicFrameLocks noGrp="1"/>
          </p:cNvGraphicFramePr>
          <p:nvPr/>
        </p:nvGraphicFramePr>
        <p:xfrm>
          <a:off x="3287625" y="3429000"/>
          <a:ext cx="5616750" cy="2500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350">
                  <a:extLst>
                    <a:ext uri="{9D8B030D-6E8A-4147-A177-3AD203B41FA5}">
                      <a16:colId xmlns:a16="http://schemas.microsoft.com/office/drawing/2014/main" val="1669060737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40923477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713264183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4047735395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1987513967"/>
                    </a:ext>
                  </a:extLst>
                </a:gridCol>
              </a:tblGrid>
              <a:tr h="833577">
                <a:tc>
                  <a:txBody>
                    <a:bodyPr/>
                    <a:lstStyle/>
                    <a:p>
                      <a:r>
                        <a:rPr lang="en-IN" dirty="0"/>
                        <a:t>`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4213679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45908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3424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6485-040F-4DDF-93DC-18427B1110F3}"/>
                  </a:ext>
                </a:extLst>
              </p:cNvPr>
              <p:cNvSpPr txBox="1"/>
              <p:nvPr/>
            </p:nvSpPr>
            <p:spPr>
              <a:xfrm>
                <a:off x="3206151" y="5883215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6485-040F-4DDF-93DC-18427B11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151" y="5883215"/>
                <a:ext cx="276101" cy="276999"/>
              </a:xfrm>
              <a:prstGeom prst="rect">
                <a:avLst/>
              </a:prstGeom>
              <a:blipFill>
                <a:blip r:embed="rId2"/>
                <a:stretch>
                  <a:fillRect l="-13333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31F37-F118-4C6C-90F2-29F654A81AB0}"/>
                  </a:ext>
                </a:extLst>
              </p:cNvPr>
              <p:cNvSpPr txBox="1"/>
              <p:nvPr/>
            </p:nvSpPr>
            <p:spPr>
              <a:xfrm>
                <a:off x="4290204" y="5883214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31F37-F118-4C6C-90F2-29F654A81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204" y="5883214"/>
                <a:ext cx="281423" cy="276999"/>
              </a:xfrm>
              <a:prstGeom prst="rect">
                <a:avLst/>
              </a:prstGeom>
              <a:blipFill>
                <a:blip r:embed="rId3"/>
                <a:stretch>
                  <a:fillRect l="-13043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E6788-0977-4974-B29B-C8C547D4398E}"/>
                  </a:ext>
                </a:extLst>
              </p:cNvPr>
              <p:cNvSpPr txBox="1"/>
              <p:nvPr/>
            </p:nvSpPr>
            <p:spPr>
              <a:xfrm>
                <a:off x="5379579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E6788-0977-4974-B29B-C8C547D4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79" y="5883212"/>
                <a:ext cx="281423" cy="276999"/>
              </a:xfrm>
              <a:prstGeom prst="rect">
                <a:avLst/>
              </a:prstGeom>
              <a:blipFill>
                <a:blip r:embed="rId4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CCAA9-6A71-4F21-8F0E-6459FD77AD9B}"/>
                  </a:ext>
                </a:extLst>
              </p:cNvPr>
              <p:cNvSpPr txBox="1"/>
              <p:nvPr/>
            </p:nvSpPr>
            <p:spPr>
              <a:xfrm>
                <a:off x="6525530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CCAA9-6A71-4F21-8F0E-6459FD77A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30" y="5883212"/>
                <a:ext cx="281423" cy="276999"/>
              </a:xfrm>
              <a:prstGeom prst="rect">
                <a:avLst/>
              </a:prstGeom>
              <a:blipFill>
                <a:blip r:embed="rId5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2771-4C68-4C4C-B7CE-CC2F25960781}"/>
                  </a:ext>
                </a:extLst>
              </p:cNvPr>
              <p:cNvSpPr txBox="1"/>
              <p:nvPr/>
            </p:nvSpPr>
            <p:spPr>
              <a:xfrm>
                <a:off x="7671481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2771-4C68-4C4C-B7CE-CC2F2596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1" y="5883212"/>
                <a:ext cx="281423" cy="276999"/>
              </a:xfrm>
              <a:prstGeom prst="rect">
                <a:avLst/>
              </a:prstGeom>
              <a:blipFill>
                <a:blip r:embed="rId6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45ABD5-47CC-4E50-86C6-9C3E711BA240}"/>
                  </a:ext>
                </a:extLst>
              </p:cNvPr>
              <p:cNvSpPr txBox="1"/>
              <p:nvPr/>
            </p:nvSpPr>
            <p:spPr>
              <a:xfrm>
                <a:off x="8766324" y="5883211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45ABD5-47CC-4E50-86C6-9C3E711B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24" y="5883211"/>
                <a:ext cx="281423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E4240-106D-47FF-AA78-054EDAF584A8}"/>
                  </a:ext>
                </a:extLst>
              </p:cNvPr>
              <p:cNvSpPr txBox="1"/>
              <p:nvPr/>
            </p:nvSpPr>
            <p:spPr>
              <a:xfrm>
                <a:off x="9138249" y="3290500"/>
                <a:ext cx="277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E4240-106D-47FF-AA78-054EDAF58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3290500"/>
                <a:ext cx="277768" cy="276999"/>
              </a:xfrm>
              <a:prstGeom prst="rect">
                <a:avLst/>
              </a:prstGeom>
              <a:blipFill>
                <a:blip r:embed="rId8"/>
                <a:stretch>
                  <a:fillRect l="-21739" r="-65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E0EA5-A727-490F-8E8F-D7C7BE49614A}"/>
                  </a:ext>
                </a:extLst>
              </p:cNvPr>
              <p:cNvSpPr txBox="1"/>
              <p:nvPr/>
            </p:nvSpPr>
            <p:spPr>
              <a:xfrm>
                <a:off x="9138249" y="4098507"/>
                <a:ext cx="283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E0EA5-A727-490F-8E8F-D7C7BE496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4098507"/>
                <a:ext cx="283091" cy="276999"/>
              </a:xfrm>
              <a:prstGeom prst="rect">
                <a:avLst/>
              </a:prstGeom>
              <a:blipFill>
                <a:blip r:embed="rId9"/>
                <a:stretch>
                  <a:fillRect l="-21739" r="-8696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F68AFC-A574-4653-9E46-65D11D82A5CF}"/>
                  </a:ext>
                </a:extLst>
              </p:cNvPr>
              <p:cNvSpPr txBox="1"/>
              <p:nvPr/>
            </p:nvSpPr>
            <p:spPr>
              <a:xfrm>
                <a:off x="9138249" y="4906514"/>
                <a:ext cx="283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F68AFC-A574-4653-9E46-65D11D82A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4906514"/>
                <a:ext cx="283091" cy="276999"/>
              </a:xfrm>
              <a:prstGeom prst="rect">
                <a:avLst/>
              </a:prstGeom>
              <a:blipFill>
                <a:blip r:embed="rId10"/>
                <a:stretch>
                  <a:fillRect l="-21739" r="-86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9F9345-016C-41A9-9AEB-CF56211D7014}"/>
                  </a:ext>
                </a:extLst>
              </p:cNvPr>
              <p:cNvSpPr txBox="1"/>
              <p:nvPr/>
            </p:nvSpPr>
            <p:spPr>
              <a:xfrm>
                <a:off x="9138249" y="5714521"/>
                <a:ext cx="273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9F9345-016C-41A9-9AEB-CF56211D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5714521"/>
                <a:ext cx="273215" cy="276999"/>
              </a:xfrm>
              <a:prstGeom prst="rect">
                <a:avLst/>
              </a:prstGeom>
              <a:blipFill>
                <a:blip r:embed="rId11"/>
                <a:stretch>
                  <a:fillRect l="-20000" r="-888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916323F1-13F0-4084-99CA-ABD043FDEB25}"/>
              </a:ext>
            </a:extLst>
          </p:cNvPr>
          <p:cNvSpPr/>
          <p:nvPr/>
        </p:nvSpPr>
        <p:spPr>
          <a:xfrm>
            <a:off x="2621541" y="3428999"/>
            <a:ext cx="54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869EA2-5D0D-463A-BB7D-21787D5653C4}"/>
              </a:ext>
            </a:extLst>
          </p:cNvPr>
          <p:cNvSpPr/>
          <p:nvPr/>
        </p:nvSpPr>
        <p:spPr>
          <a:xfrm>
            <a:off x="1361541" y="4235684"/>
            <a:ext cx="180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AE1E97-DF5E-42BD-8AA9-587F3D9C3C08}"/>
              </a:ext>
            </a:extLst>
          </p:cNvPr>
          <p:cNvSpPr/>
          <p:nvPr/>
        </p:nvSpPr>
        <p:spPr>
          <a:xfrm>
            <a:off x="2447812" y="5063879"/>
            <a:ext cx="720000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EC8F4C-4CC7-4F80-A3FC-882E1F8A3506}"/>
              </a:ext>
            </a:extLst>
          </p:cNvPr>
          <p:cNvSpPr/>
          <p:nvPr/>
        </p:nvSpPr>
        <p:spPr>
          <a:xfrm>
            <a:off x="2801541" y="5883211"/>
            <a:ext cx="36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0670D-D376-4A98-A019-F6C10DA854A9}"/>
              </a:ext>
            </a:extLst>
          </p:cNvPr>
          <p:cNvSpPr/>
          <p:nvPr/>
        </p:nvSpPr>
        <p:spPr>
          <a:xfrm rot="5400000">
            <a:off x="2923193" y="2856057"/>
            <a:ext cx="72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2C591E-755A-4197-B2B5-13B888AC2418}"/>
              </a:ext>
            </a:extLst>
          </p:cNvPr>
          <p:cNvSpPr/>
          <p:nvPr/>
        </p:nvSpPr>
        <p:spPr>
          <a:xfrm rot="5400000" flipV="1">
            <a:off x="4259211" y="3032488"/>
            <a:ext cx="36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5F22E7-44F4-452F-8E46-6420EF7A9D08}"/>
              </a:ext>
            </a:extLst>
          </p:cNvPr>
          <p:cNvSpPr/>
          <p:nvPr/>
        </p:nvSpPr>
        <p:spPr>
          <a:xfrm rot="5400000">
            <a:off x="5155573" y="2852489"/>
            <a:ext cx="72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4F9368-DA38-48C0-BB63-1A4A6FDB668F}"/>
              </a:ext>
            </a:extLst>
          </p:cNvPr>
          <p:cNvSpPr/>
          <p:nvPr/>
        </p:nvSpPr>
        <p:spPr>
          <a:xfrm rot="5400000">
            <a:off x="6533679" y="3129316"/>
            <a:ext cx="18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31B526-8235-4637-98F3-9BBE9D785B79}"/>
              </a:ext>
            </a:extLst>
          </p:cNvPr>
          <p:cNvSpPr/>
          <p:nvPr/>
        </p:nvSpPr>
        <p:spPr>
          <a:xfrm rot="5400000">
            <a:off x="7249332" y="2679316"/>
            <a:ext cx="108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957111-8E3E-46B5-A98B-D646B2A427C1}"/>
              </a:ext>
            </a:extLst>
          </p:cNvPr>
          <p:cNvSpPr/>
          <p:nvPr/>
        </p:nvSpPr>
        <p:spPr>
          <a:xfrm rot="5400000">
            <a:off x="8701514" y="3032487"/>
            <a:ext cx="360000" cy="457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DD86EE-F723-4E7F-A916-EA63FF88769E}"/>
              </a:ext>
            </a:extLst>
          </p:cNvPr>
          <p:cNvSpPr txBox="1"/>
          <p:nvPr/>
        </p:nvSpPr>
        <p:spPr>
          <a:xfrm>
            <a:off x="944157" y="3802202"/>
            <a:ext cx="189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accent1"/>
                </a:solidFill>
              </a:rPr>
              <a:t>s</a:t>
            </a:r>
            <a:r>
              <a:rPr lang="en-IN" b="1" dirty="0">
                <a:solidFill>
                  <a:schemeClr val="accent1"/>
                </a:solidFill>
              </a:rPr>
              <a:t>ource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0DA3A-3D5E-4F6D-855A-FCE8227A35A4}"/>
              </a:ext>
            </a:extLst>
          </p:cNvPr>
          <p:cNvSpPr txBox="1"/>
          <p:nvPr/>
        </p:nvSpPr>
        <p:spPr>
          <a:xfrm>
            <a:off x="5710112" y="1792843"/>
            <a:ext cx="77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accent2"/>
                </a:solidFill>
              </a:rPr>
              <a:t>t</a:t>
            </a:r>
            <a:r>
              <a:rPr lang="en-IN" b="1" dirty="0">
                <a:solidFill>
                  <a:schemeClr val="accent2"/>
                </a:solidFill>
              </a:rPr>
              <a:t>arget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A6558D-FC3E-4E52-A723-E6FDA19B47B0}"/>
              </a:ext>
            </a:extLst>
          </p:cNvPr>
          <p:cNvSpPr/>
          <p:nvPr/>
        </p:nvSpPr>
        <p:spPr>
          <a:xfrm>
            <a:off x="3137354" y="4114618"/>
            <a:ext cx="288000" cy="288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AAF734-320F-4039-891B-0984BC94A5F2}"/>
              </a:ext>
            </a:extLst>
          </p:cNvPr>
          <p:cNvSpPr/>
          <p:nvPr/>
        </p:nvSpPr>
        <p:spPr>
          <a:xfrm>
            <a:off x="7550472" y="4046975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D3E271E-B82F-48BF-8AEF-FA53976739A4}"/>
              </a:ext>
            </a:extLst>
          </p:cNvPr>
          <p:cNvSpPr/>
          <p:nvPr/>
        </p:nvSpPr>
        <p:spPr>
          <a:xfrm>
            <a:off x="5407573" y="3320999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7B9638-8A92-455A-A2C5-AB9F5716BCA0}"/>
              </a:ext>
            </a:extLst>
          </p:cNvPr>
          <p:cNvSpPr/>
          <p:nvPr/>
        </p:nvSpPr>
        <p:spPr>
          <a:xfrm>
            <a:off x="5502206" y="5893731"/>
            <a:ext cx="72000" cy="72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19B1BC9-30EE-43D8-A7FA-2B43B107230B}"/>
              </a:ext>
            </a:extLst>
          </p:cNvPr>
          <p:cNvSpPr/>
          <p:nvPr/>
        </p:nvSpPr>
        <p:spPr>
          <a:xfrm>
            <a:off x="6611746" y="5893731"/>
            <a:ext cx="72000" cy="72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20F0702-1D19-46A9-A069-3C6F7ED84E8B}"/>
              </a:ext>
            </a:extLst>
          </p:cNvPr>
          <p:cNvSpPr/>
          <p:nvPr/>
        </p:nvSpPr>
        <p:spPr>
          <a:xfrm>
            <a:off x="4358915" y="501473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1D5D09-C110-473A-9741-E5992C277D69}"/>
              </a:ext>
            </a:extLst>
          </p:cNvPr>
          <p:cNvSpPr/>
          <p:nvPr/>
        </p:nvSpPr>
        <p:spPr>
          <a:xfrm>
            <a:off x="8832061" y="501473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6C1513-B081-4120-B91C-8FC932D5BBAD}"/>
                  </a:ext>
                </a:extLst>
              </p:cNvPr>
              <p:cNvSpPr txBox="1"/>
              <p:nvPr/>
            </p:nvSpPr>
            <p:spPr>
              <a:xfrm>
                <a:off x="9411464" y="4235684"/>
                <a:ext cx="2589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>
                    <a:solidFill>
                      <a:schemeClr val="bg1"/>
                    </a:solidFill>
                  </a:rPr>
                  <a:t>Optimal</a:t>
                </a:r>
              </a:p>
              <a:p>
                <a:r>
                  <a:rPr lang="en-IN" b="1" dirty="0">
                    <a:solidFill>
                      <a:schemeClr val="accent6"/>
                    </a:solidFill>
                  </a:rPr>
                  <a:t>Transport Plan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𝒔𝒕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6C1513-B081-4120-B91C-8FC932D5B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64" y="4235684"/>
                <a:ext cx="2589876" cy="646331"/>
              </a:xfrm>
              <a:prstGeom prst="rect">
                <a:avLst/>
              </a:prstGeom>
              <a:blipFill>
                <a:blip r:embed="rId12"/>
                <a:stretch>
                  <a:fillRect l="-211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4FBF42B-7209-4965-8206-9B6CD4FD752B}"/>
                  </a:ext>
                </a:extLst>
              </p:cNvPr>
              <p:cNvSpPr txBox="1"/>
              <p:nvPr/>
            </p:nvSpPr>
            <p:spPr>
              <a:xfrm>
                <a:off x="9583528" y="4958932"/>
                <a:ext cx="1664315" cy="807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IN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𝒔𝒕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4FBF42B-7209-4965-8206-9B6CD4FD7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28" y="4958932"/>
                <a:ext cx="1664315" cy="8073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658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D7EA-1BE3-4B57-B859-172B214E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Simulations: Metrics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14944-C44E-4844-86D8-FE2466072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7" t="34381" r="50615" b="34424"/>
          <a:stretch/>
        </p:blipFill>
        <p:spPr>
          <a:xfrm>
            <a:off x="632602" y="1918120"/>
            <a:ext cx="6901133" cy="3400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CDD5B-7A84-4588-A890-4859A6630CBD}"/>
              </a:ext>
            </a:extLst>
          </p:cNvPr>
          <p:cNvSpPr txBox="1"/>
          <p:nvPr/>
        </p:nvSpPr>
        <p:spPr>
          <a:xfrm>
            <a:off x="1765540" y="5361178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1"/>
                </a:solidFill>
              </a:rPr>
              <a:t>MMD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CCE1E-68CA-4EB0-8966-37EC94D07839}"/>
              </a:ext>
            </a:extLst>
          </p:cNvPr>
          <p:cNvSpPr txBox="1"/>
          <p:nvPr/>
        </p:nvSpPr>
        <p:spPr>
          <a:xfrm>
            <a:off x="4978804" y="5361177"/>
            <a:ext cx="173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1"/>
                </a:solidFill>
              </a:rPr>
              <a:t>Wasserstein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4E59F8-44AA-4DEE-8CE2-F0C3DB3C493B}"/>
              </a:ext>
            </a:extLst>
          </p:cNvPr>
          <p:cNvSpPr txBox="1"/>
          <p:nvPr/>
        </p:nvSpPr>
        <p:spPr>
          <a:xfrm>
            <a:off x="3214775" y="6089728"/>
            <a:ext cx="142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err="1">
                <a:solidFill>
                  <a:schemeClr val="accent1"/>
                </a:solidFill>
              </a:rPr>
              <a:t>Bottou</a:t>
            </a:r>
            <a:r>
              <a:rPr lang="en-IN" sz="1200" dirty="0">
                <a:solidFill>
                  <a:schemeClr val="accent1"/>
                </a:solidFill>
              </a:rPr>
              <a:t> et.al., 2018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39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D7EA-1BE3-4B57-B859-172B214E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Simulations: Metrics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14944-C44E-4844-86D8-FE2466072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7" t="34381" r="50615" b="34424"/>
          <a:stretch/>
        </p:blipFill>
        <p:spPr>
          <a:xfrm>
            <a:off x="632602" y="1918120"/>
            <a:ext cx="6901133" cy="3400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8F38D-755D-43B7-B539-CF587FC35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38" t="35639" r="8127" b="33836"/>
          <a:stretch/>
        </p:blipFill>
        <p:spPr>
          <a:xfrm>
            <a:off x="7894609" y="1916412"/>
            <a:ext cx="3616962" cy="340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CDD5B-7A84-4588-A890-4859A6630CBD}"/>
              </a:ext>
            </a:extLst>
          </p:cNvPr>
          <p:cNvSpPr txBox="1"/>
          <p:nvPr/>
        </p:nvSpPr>
        <p:spPr>
          <a:xfrm>
            <a:off x="1765540" y="5361178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1"/>
                </a:solidFill>
              </a:rPr>
              <a:t>MMD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CCE1E-68CA-4EB0-8966-37EC94D07839}"/>
              </a:ext>
            </a:extLst>
          </p:cNvPr>
          <p:cNvSpPr txBox="1"/>
          <p:nvPr/>
        </p:nvSpPr>
        <p:spPr>
          <a:xfrm>
            <a:off x="4978804" y="5361177"/>
            <a:ext cx="173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1"/>
                </a:solidFill>
              </a:rPr>
              <a:t>Wasserstein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1D38B-3DDD-47C3-AC08-2ECAFD8DE673}"/>
              </a:ext>
            </a:extLst>
          </p:cNvPr>
          <p:cNvSpPr txBox="1"/>
          <p:nvPr/>
        </p:nvSpPr>
        <p:spPr>
          <a:xfrm>
            <a:off x="9006713" y="5361177"/>
            <a:ext cx="1392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1"/>
                </a:solidFill>
              </a:rPr>
              <a:t>Proposed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96559-B6C5-4CCF-8515-F1385E7BC798}"/>
              </a:ext>
            </a:extLst>
          </p:cNvPr>
          <p:cNvSpPr txBox="1"/>
          <p:nvPr/>
        </p:nvSpPr>
        <p:spPr>
          <a:xfrm>
            <a:off x="7804030" y="6308209"/>
            <a:ext cx="419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</a:t>
            </a:r>
            <a:r>
              <a:rPr lang="en-IN" b="1" dirty="0" err="1">
                <a:solidFill>
                  <a:srgbClr val="C00000"/>
                </a:solidFill>
              </a:rPr>
              <a:t>Manupriya</a:t>
            </a:r>
            <a:r>
              <a:rPr lang="en-IN" b="1" dirty="0">
                <a:solidFill>
                  <a:srgbClr val="C00000"/>
                </a:solidFill>
              </a:rPr>
              <a:t>, 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arXiv’22]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21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D7EA-1BE3-4B57-B859-172B214E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Simulations: Downstream Application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96559-B6C5-4CCF-8515-F1385E7BC798}"/>
              </a:ext>
            </a:extLst>
          </p:cNvPr>
          <p:cNvSpPr txBox="1"/>
          <p:nvPr/>
        </p:nvSpPr>
        <p:spPr>
          <a:xfrm>
            <a:off x="7804030" y="6308209"/>
            <a:ext cx="419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[</a:t>
            </a:r>
            <a:r>
              <a:rPr lang="en-IN" b="1" dirty="0" err="1">
                <a:solidFill>
                  <a:srgbClr val="C00000"/>
                </a:solidFill>
              </a:rPr>
              <a:t>Manupriya</a:t>
            </a:r>
            <a:r>
              <a:rPr lang="en-IN" b="1" dirty="0">
                <a:solidFill>
                  <a:srgbClr val="C00000"/>
                </a:solidFill>
              </a:rPr>
              <a:t>, Nath &amp; </a:t>
            </a:r>
            <a:r>
              <a:rPr lang="en-IN" b="1" dirty="0" err="1">
                <a:solidFill>
                  <a:srgbClr val="C00000"/>
                </a:solidFill>
              </a:rPr>
              <a:t>Jawanpuria</a:t>
            </a:r>
            <a:r>
              <a:rPr lang="en-IN" b="1" dirty="0">
                <a:solidFill>
                  <a:srgbClr val="C00000"/>
                </a:solidFill>
              </a:rPr>
              <a:t>, arXiv’22]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77E5D-0EBB-4213-A5A8-50F00E350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9" t="28931" r="5221" b="30734"/>
          <a:stretch/>
        </p:blipFill>
        <p:spPr>
          <a:xfrm>
            <a:off x="345249" y="1992673"/>
            <a:ext cx="11501502" cy="33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1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D7EA-1BE3-4B57-B859-172B214E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Summary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717E7D-272E-4D52-846F-F3613FEF9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IPMs received hardly any attention compared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divergences</a:t>
                </a:r>
              </a:p>
              <a:p>
                <a:endParaRPr lang="en-US" dirty="0"/>
              </a:p>
              <a:p>
                <a:r>
                  <a:rPr lang="en-US" dirty="0"/>
                  <a:t>MMD+OT alleviates the curse of dimensionality in estimation</a:t>
                </a:r>
              </a:p>
              <a:p>
                <a:endParaRPr lang="en-US" dirty="0"/>
              </a:p>
              <a:p>
                <a:r>
                  <a:rPr lang="en-US" dirty="0"/>
                  <a:t>New IPM+OT metrics show promise in initial ML applications</a:t>
                </a:r>
              </a:p>
              <a:p>
                <a:endParaRPr lang="en-US" dirty="0"/>
              </a:p>
              <a:p>
                <a:r>
                  <a:rPr lang="en-US" dirty="0"/>
                  <a:t>Future Work: Topological and </a:t>
                </a:r>
                <a:r>
                  <a:rPr lang="en-US"/>
                  <a:t>Computational aspects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717E7D-272E-4D52-846F-F3613FEF9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0267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018F5456-17D7-4251-BA9A-5122F85D0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86B93-7668-4356-BEA0-088C8B08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866" y="2365282"/>
            <a:ext cx="4036213" cy="120605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N" sz="6000" b="1" dirty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13993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C326-2E12-4379-8B53-383AA474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5FE5DD-C560-4A4F-8E82-844837DCE703}"/>
              </a:ext>
            </a:extLst>
          </p:cNvPr>
          <p:cNvGraphicFramePr>
            <a:graphicFrameLocks noGrp="1"/>
          </p:cNvGraphicFramePr>
          <p:nvPr/>
        </p:nvGraphicFramePr>
        <p:xfrm>
          <a:off x="3287625" y="3429000"/>
          <a:ext cx="5616750" cy="2500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350">
                  <a:extLst>
                    <a:ext uri="{9D8B030D-6E8A-4147-A177-3AD203B41FA5}">
                      <a16:colId xmlns:a16="http://schemas.microsoft.com/office/drawing/2014/main" val="1669060737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40923477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713264183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4047735395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1987513967"/>
                    </a:ext>
                  </a:extLst>
                </a:gridCol>
              </a:tblGrid>
              <a:tr h="833577">
                <a:tc>
                  <a:txBody>
                    <a:bodyPr/>
                    <a:lstStyle/>
                    <a:p>
                      <a:r>
                        <a:rPr lang="en-IN" dirty="0"/>
                        <a:t>`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4213679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45908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3424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6485-040F-4DDF-93DC-18427B1110F3}"/>
                  </a:ext>
                </a:extLst>
              </p:cNvPr>
              <p:cNvSpPr txBox="1"/>
              <p:nvPr/>
            </p:nvSpPr>
            <p:spPr>
              <a:xfrm>
                <a:off x="3206151" y="5883215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6485-040F-4DDF-93DC-18427B11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151" y="5883215"/>
                <a:ext cx="276101" cy="276999"/>
              </a:xfrm>
              <a:prstGeom prst="rect">
                <a:avLst/>
              </a:prstGeom>
              <a:blipFill>
                <a:blip r:embed="rId2"/>
                <a:stretch>
                  <a:fillRect l="-13333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31F37-F118-4C6C-90F2-29F654A81AB0}"/>
                  </a:ext>
                </a:extLst>
              </p:cNvPr>
              <p:cNvSpPr txBox="1"/>
              <p:nvPr/>
            </p:nvSpPr>
            <p:spPr>
              <a:xfrm>
                <a:off x="4290204" y="5883214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31F37-F118-4C6C-90F2-29F654A81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204" y="5883214"/>
                <a:ext cx="281423" cy="276999"/>
              </a:xfrm>
              <a:prstGeom prst="rect">
                <a:avLst/>
              </a:prstGeom>
              <a:blipFill>
                <a:blip r:embed="rId3"/>
                <a:stretch>
                  <a:fillRect l="-13043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E6788-0977-4974-B29B-C8C547D4398E}"/>
                  </a:ext>
                </a:extLst>
              </p:cNvPr>
              <p:cNvSpPr txBox="1"/>
              <p:nvPr/>
            </p:nvSpPr>
            <p:spPr>
              <a:xfrm>
                <a:off x="5379579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E6788-0977-4974-B29B-C8C547D4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79" y="5883212"/>
                <a:ext cx="281423" cy="276999"/>
              </a:xfrm>
              <a:prstGeom prst="rect">
                <a:avLst/>
              </a:prstGeom>
              <a:blipFill>
                <a:blip r:embed="rId4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CCAA9-6A71-4F21-8F0E-6459FD77AD9B}"/>
                  </a:ext>
                </a:extLst>
              </p:cNvPr>
              <p:cNvSpPr txBox="1"/>
              <p:nvPr/>
            </p:nvSpPr>
            <p:spPr>
              <a:xfrm>
                <a:off x="6525530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CCAA9-6A71-4F21-8F0E-6459FD77A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30" y="5883212"/>
                <a:ext cx="281423" cy="276999"/>
              </a:xfrm>
              <a:prstGeom prst="rect">
                <a:avLst/>
              </a:prstGeom>
              <a:blipFill>
                <a:blip r:embed="rId5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2771-4C68-4C4C-B7CE-CC2F25960781}"/>
                  </a:ext>
                </a:extLst>
              </p:cNvPr>
              <p:cNvSpPr txBox="1"/>
              <p:nvPr/>
            </p:nvSpPr>
            <p:spPr>
              <a:xfrm>
                <a:off x="7671481" y="5883212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2771-4C68-4C4C-B7CE-CC2F2596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81" y="5883212"/>
                <a:ext cx="281423" cy="276999"/>
              </a:xfrm>
              <a:prstGeom prst="rect">
                <a:avLst/>
              </a:prstGeom>
              <a:blipFill>
                <a:blip r:embed="rId6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45ABD5-47CC-4E50-86C6-9C3E711BA240}"/>
                  </a:ext>
                </a:extLst>
              </p:cNvPr>
              <p:cNvSpPr txBox="1"/>
              <p:nvPr/>
            </p:nvSpPr>
            <p:spPr>
              <a:xfrm>
                <a:off x="8766324" y="5883211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45ABD5-47CC-4E50-86C6-9C3E711B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24" y="5883211"/>
                <a:ext cx="281423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E4240-106D-47FF-AA78-054EDAF584A8}"/>
                  </a:ext>
                </a:extLst>
              </p:cNvPr>
              <p:cNvSpPr txBox="1"/>
              <p:nvPr/>
            </p:nvSpPr>
            <p:spPr>
              <a:xfrm>
                <a:off x="9138249" y="3290500"/>
                <a:ext cx="277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E4240-106D-47FF-AA78-054EDAF58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3290500"/>
                <a:ext cx="277768" cy="276999"/>
              </a:xfrm>
              <a:prstGeom prst="rect">
                <a:avLst/>
              </a:prstGeom>
              <a:blipFill>
                <a:blip r:embed="rId8"/>
                <a:stretch>
                  <a:fillRect l="-21739" r="-65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E0EA5-A727-490F-8E8F-D7C7BE49614A}"/>
                  </a:ext>
                </a:extLst>
              </p:cNvPr>
              <p:cNvSpPr txBox="1"/>
              <p:nvPr/>
            </p:nvSpPr>
            <p:spPr>
              <a:xfrm>
                <a:off x="9138249" y="4098507"/>
                <a:ext cx="283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E0EA5-A727-490F-8E8F-D7C7BE496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4098507"/>
                <a:ext cx="283091" cy="276999"/>
              </a:xfrm>
              <a:prstGeom prst="rect">
                <a:avLst/>
              </a:prstGeom>
              <a:blipFill>
                <a:blip r:embed="rId9"/>
                <a:stretch>
                  <a:fillRect l="-21739" r="-8696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F68AFC-A574-4653-9E46-65D11D82A5CF}"/>
                  </a:ext>
                </a:extLst>
              </p:cNvPr>
              <p:cNvSpPr txBox="1"/>
              <p:nvPr/>
            </p:nvSpPr>
            <p:spPr>
              <a:xfrm>
                <a:off x="9138249" y="4906514"/>
                <a:ext cx="283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F68AFC-A574-4653-9E46-65D11D82A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4906514"/>
                <a:ext cx="283091" cy="276999"/>
              </a:xfrm>
              <a:prstGeom prst="rect">
                <a:avLst/>
              </a:prstGeom>
              <a:blipFill>
                <a:blip r:embed="rId10"/>
                <a:stretch>
                  <a:fillRect l="-21739" r="-86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9F9345-016C-41A9-9AEB-CF56211D7014}"/>
                  </a:ext>
                </a:extLst>
              </p:cNvPr>
              <p:cNvSpPr txBox="1"/>
              <p:nvPr/>
            </p:nvSpPr>
            <p:spPr>
              <a:xfrm>
                <a:off x="9138249" y="5714521"/>
                <a:ext cx="273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9F9345-016C-41A9-9AEB-CF56211D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49" y="5714521"/>
                <a:ext cx="273215" cy="276999"/>
              </a:xfrm>
              <a:prstGeom prst="rect">
                <a:avLst/>
              </a:prstGeom>
              <a:blipFill>
                <a:blip r:embed="rId11"/>
                <a:stretch>
                  <a:fillRect l="-20000" r="-888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916323F1-13F0-4084-99CA-ABD043FDEB25}"/>
              </a:ext>
            </a:extLst>
          </p:cNvPr>
          <p:cNvSpPr/>
          <p:nvPr/>
        </p:nvSpPr>
        <p:spPr>
          <a:xfrm>
            <a:off x="2621541" y="3428999"/>
            <a:ext cx="54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869EA2-5D0D-463A-BB7D-21787D5653C4}"/>
              </a:ext>
            </a:extLst>
          </p:cNvPr>
          <p:cNvSpPr/>
          <p:nvPr/>
        </p:nvSpPr>
        <p:spPr>
          <a:xfrm>
            <a:off x="1361541" y="4235684"/>
            <a:ext cx="180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AE1E97-DF5E-42BD-8AA9-587F3D9C3C08}"/>
              </a:ext>
            </a:extLst>
          </p:cNvPr>
          <p:cNvSpPr/>
          <p:nvPr/>
        </p:nvSpPr>
        <p:spPr>
          <a:xfrm>
            <a:off x="2447812" y="5063879"/>
            <a:ext cx="720000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EC8F4C-4CC7-4F80-A3FC-882E1F8A3506}"/>
              </a:ext>
            </a:extLst>
          </p:cNvPr>
          <p:cNvSpPr/>
          <p:nvPr/>
        </p:nvSpPr>
        <p:spPr>
          <a:xfrm>
            <a:off x="2801541" y="5883211"/>
            <a:ext cx="360000" cy="54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0670D-D376-4A98-A019-F6C10DA854A9}"/>
              </a:ext>
            </a:extLst>
          </p:cNvPr>
          <p:cNvSpPr/>
          <p:nvPr/>
        </p:nvSpPr>
        <p:spPr>
          <a:xfrm rot="5400000">
            <a:off x="2923193" y="2856057"/>
            <a:ext cx="72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2C591E-755A-4197-B2B5-13B888AC2418}"/>
              </a:ext>
            </a:extLst>
          </p:cNvPr>
          <p:cNvSpPr/>
          <p:nvPr/>
        </p:nvSpPr>
        <p:spPr>
          <a:xfrm rot="5400000" flipV="1">
            <a:off x="4259211" y="3032488"/>
            <a:ext cx="36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5F22E7-44F4-452F-8E46-6420EF7A9D08}"/>
              </a:ext>
            </a:extLst>
          </p:cNvPr>
          <p:cNvSpPr/>
          <p:nvPr/>
        </p:nvSpPr>
        <p:spPr>
          <a:xfrm rot="5400000">
            <a:off x="5155573" y="2852489"/>
            <a:ext cx="72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4F9368-DA38-48C0-BB63-1A4A6FDB668F}"/>
              </a:ext>
            </a:extLst>
          </p:cNvPr>
          <p:cNvSpPr/>
          <p:nvPr/>
        </p:nvSpPr>
        <p:spPr>
          <a:xfrm rot="5400000">
            <a:off x="6533679" y="3129316"/>
            <a:ext cx="18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31B526-8235-4637-98F3-9BBE9D785B79}"/>
              </a:ext>
            </a:extLst>
          </p:cNvPr>
          <p:cNvSpPr/>
          <p:nvPr/>
        </p:nvSpPr>
        <p:spPr>
          <a:xfrm rot="5400000">
            <a:off x="7249332" y="2679316"/>
            <a:ext cx="10800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957111-8E3E-46B5-A98B-D646B2A427C1}"/>
              </a:ext>
            </a:extLst>
          </p:cNvPr>
          <p:cNvSpPr/>
          <p:nvPr/>
        </p:nvSpPr>
        <p:spPr>
          <a:xfrm rot="5400000">
            <a:off x="8701514" y="3032487"/>
            <a:ext cx="360000" cy="457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DD86EE-F723-4E7F-A916-EA63FF88769E}"/>
              </a:ext>
            </a:extLst>
          </p:cNvPr>
          <p:cNvSpPr txBox="1"/>
          <p:nvPr/>
        </p:nvSpPr>
        <p:spPr>
          <a:xfrm>
            <a:off x="944157" y="3802202"/>
            <a:ext cx="189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accent1"/>
                </a:solidFill>
              </a:rPr>
              <a:t>s</a:t>
            </a:r>
            <a:r>
              <a:rPr lang="en-IN" b="1" dirty="0">
                <a:solidFill>
                  <a:schemeClr val="accent1"/>
                </a:solidFill>
              </a:rPr>
              <a:t>ource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0DA3A-3D5E-4F6D-855A-FCE8227A35A4}"/>
              </a:ext>
            </a:extLst>
          </p:cNvPr>
          <p:cNvSpPr txBox="1"/>
          <p:nvPr/>
        </p:nvSpPr>
        <p:spPr>
          <a:xfrm>
            <a:off x="5710112" y="1792843"/>
            <a:ext cx="77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accent2"/>
                </a:solidFill>
              </a:rPr>
              <a:t>t</a:t>
            </a:r>
            <a:r>
              <a:rPr lang="en-IN" b="1" dirty="0">
                <a:solidFill>
                  <a:schemeClr val="accent2"/>
                </a:solidFill>
              </a:rPr>
              <a:t>arget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A6558D-FC3E-4E52-A723-E6FDA19B47B0}"/>
              </a:ext>
            </a:extLst>
          </p:cNvPr>
          <p:cNvSpPr/>
          <p:nvPr/>
        </p:nvSpPr>
        <p:spPr>
          <a:xfrm>
            <a:off x="3137354" y="4114618"/>
            <a:ext cx="288000" cy="288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AAF734-320F-4039-891B-0984BC94A5F2}"/>
              </a:ext>
            </a:extLst>
          </p:cNvPr>
          <p:cNvSpPr/>
          <p:nvPr/>
        </p:nvSpPr>
        <p:spPr>
          <a:xfrm>
            <a:off x="7550472" y="4046975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D3E271E-B82F-48BF-8AEF-FA53976739A4}"/>
              </a:ext>
            </a:extLst>
          </p:cNvPr>
          <p:cNvSpPr/>
          <p:nvPr/>
        </p:nvSpPr>
        <p:spPr>
          <a:xfrm>
            <a:off x="5407573" y="3320999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7B9638-8A92-455A-A2C5-AB9F5716BCA0}"/>
              </a:ext>
            </a:extLst>
          </p:cNvPr>
          <p:cNvSpPr/>
          <p:nvPr/>
        </p:nvSpPr>
        <p:spPr>
          <a:xfrm>
            <a:off x="5502206" y="5893731"/>
            <a:ext cx="72000" cy="72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19B1BC9-30EE-43D8-A7FA-2B43B107230B}"/>
              </a:ext>
            </a:extLst>
          </p:cNvPr>
          <p:cNvSpPr/>
          <p:nvPr/>
        </p:nvSpPr>
        <p:spPr>
          <a:xfrm>
            <a:off x="6611746" y="5893731"/>
            <a:ext cx="72000" cy="72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20F0702-1D19-46A9-A069-3C6F7ED84E8B}"/>
              </a:ext>
            </a:extLst>
          </p:cNvPr>
          <p:cNvSpPr/>
          <p:nvPr/>
        </p:nvSpPr>
        <p:spPr>
          <a:xfrm>
            <a:off x="4358915" y="501473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1D5D09-C110-473A-9741-E5992C277D69}"/>
              </a:ext>
            </a:extLst>
          </p:cNvPr>
          <p:cNvSpPr/>
          <p:nvPr/>
        </p:nvSpPr>
        <p:spPr>
          <a:xfrm>
            <a:off x="8832061" y="501473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6B4CCB-D771-4CB2-9384-D6917D3A5013}"/>
                  </a:ext>
                </a:extLst>
              </p:cNvPr>
              <p:cNvSpPr txBox="1"/>
              <p:nvPr/>
            </p:nvSpPr>
            <p:spPr>
              <a:xfrm>
                <a:off x="9583528" y="4958932"/>
                <a:ext cx="1664315" cy="807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20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IN" sz="20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𝒔𝒕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6B4CCB-D771-4CB2-9384-D6917D3A5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28" y="4958932"/>
                <a:ext cx="1664315" cy="8073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99982F-4567-4154-8C92-66B3FB9DA418}"/>
                  </a:ext>
                </a:extLst>
              </p:cNvPr>
              <p:cNvSpPr txBox="1"/>
              <p:nvPr/>
            </p:nvSpPr>
            <p:spPr>
              <a:xfrm>
                <a:off x="9411464" y="4235684"/>
                <a:ext cx="2589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>
                    <a:solidFill>
                      <a:schemeClr val="accent6"/>
                    </a:solidFill>
                  </a:rPr>
                  <a:t>Optimal</a:t>
                </a:r>
              </a:p>
              <a:p>
                <a:r>
                  <a:rPr lang="en-IN" b="1" dirty="0">
                    <a:solidFill>
                      <a:schemeClr val="accent6"/>
                    </a:solidFill>
                  </a:rPr>
                  <a:t>Transport Plan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𝒔𝒕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99982F-4567-4154-8C92-66B3FB9DA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64" y="4235684"/>
                <a:ext cx="2589876" cy="646331"/>
              </a:xfrm>
              <a:prstGeom prst="rect">
                <a:avLst/>
              </a:prstGeom>
              <a:blipFill>
                <a:blip r:embed="rId13"/>
                <a:stretch>
                  <a:fillRect l="-211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44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C326-2E12-4379-8B53-383AA474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Optimal Transport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DD86EE-F723-4E7F-A916-EA63FF88769E}"/>
              </a:ext>
            </a:extLst>
          </p:cNvPr>
          <p:cNvSpPr txBox="1"/>
          <p:nvPr/>
        </p:nvSpPr>
        <p:spPr>
          <a:xfrm>
            <a:off x="944157" y="3802202"/>
            <a:ext cx="189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accent1"/>
                </a:solidFill>
              </a:rPr>
              <a:t>s</a:t>
            </a:r>
            <a:r>
              <a:rPr lang="en-IN" b="1" dirty="0">
                <a:solidFill>
                  <a:schemeClr val="accent1"/>
                </a:solidFill>
              </a:rPr>
              <a:t>ource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0DA3A-3D5E-4F6D-855A-FCE8227A35A4}"/>
              </a:ext>
            </a:extLst>
          </p:cNvPr>
          <p:cNvSpPr txBox="1"/>
          <p:nvPr/>
        </p:nvSpPr>
        <p:spPr>
          <a:xfrm>
            <a:off x="5710112" y="1792843"/>
            <a:ext cx="77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accent2"/>
                </a:solidFill>
              </a:rPr>
              <a:t>t</a:t>
            </a:r>
            <a:r>
              <a:rPr lang="en-IN" b="1" dirty="0">
                <a:solidFill>
                  <a:schemeClr val="accent2"/>
                </a:solidFill>
              </a:rPr>
              <a:t>arget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391C5A-60C1-4839-A354-4C212470A6AA}"/>
                  </a:ext>
                </a:extLst>
              </p:cNvPr>
              <p:cNvSpPr txBox="1"/>
              <p:nvPr/>
            </p:nvSpPr>
            <p:spPr>
              <a:xfrm>
                <a:off x="9583528" y="4958932"/>
                <a:ext cx="1664315" cy="807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20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IN" sz="20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𝒔𝒕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IN" sz="2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391C5A-60C1-4839-A354-4C212470A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28" y="4958932"/>
                <a:ext cx="1664315" cy="8073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38EB65-8DDD-494C-8B90-6D41937BA402}"/>
                  </a:ext>
                </a:extLst>
              </p:cNvPr>
              <p:cNvSpPr txBox="1"/>
              <p:nvPr/>
            </p:nvSpPr>
            <p:spPr>
              <a:xfrm>
                <a:off x="9411464" y="4235684"/>
                <a:ext cx="2589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>
                    <a:solidFill>
                      <a:schemeClr val="accent6"/>
                    </a:solidFill>
                  </a:rPr>
                  <a:t>Optimal</a:t>
                </a:r>
              </a:p>
              <a:p>
                <a:r>
                  <a:rPr lang="en-IN" b="1" dirty="0">
                    <a:solidFill>
                      <a:schemeClr val="accent6"/>
                    </a:solidFill>
                  </a:rPr>
                  <a:t>Transport Plan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𝒔𝒕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38EB65-8DDD-494C-8B90-6D41937BA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64" y="4235684"/>
                <a:ext cx="2589876" cy="646331"/>
              </a:xfrm>
              <a:prstGeom prst="rect">
                <a:avLst/>
              </a:prstGeom>
              <a:blipFill>
                <a:blip r:embed="rId3"/>
                <a:stretch>
                  <a:fillRect l="-211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089F9EC6-1A03-4BDE-BF26-32569A73BB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82" t="28511" r="32725" b="11446"/>
          <a:stretch/>
        </p:blipFill>
        <p:spPr>
          <a:xfrm rot="5400000" flipV="1">
            <a:off x="3097582" y="941037"/>
            <a:ext cx="4329065" cy="677461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83310A7-4F54-4E59-8287-471AACA1E809}"/>
              </a:ext>
            </a:extLst>
          </p:cNvPr>
          <p:cNvSpPr/>
          <p:nvPr/>
        </p:nvSpPr>
        <p:spPr>
          <a:xfrm>
            <a:off x="7200181" y="2661261"/>
            <a:ext cx="638355" cy="60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20666D-8055-440A-A818-70D0088C400A}"/>
              </a:ext>
            </a:extLst>
          </p:cNvPr>
          <p:cNvSpPr/>
          <p:nvPr/>
        </p:nvSpPr>
        <p:spPr>
          <a:xfrm>
            <a:off x="1653396" y="2661261"/>
            <a:ext cx="638355" cy="60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B74EAA-DC50-4991-87E5-03FACD4E7CA8}"/>
              </a:ext>
            </a:extLst>
          </p:cNvPr>
          <p:cNvSpPr/>
          <p:nvPr/>
        </p:nvSpPr>
        <p:spPr>
          <a:xfrm>
            <a:off x="4017033" y="5706386"/>
            <a:ext cx="638355" cy="60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DC00491-B1C8-4955-96FE-2BF55C7C8FCD}"/>
              </a:ext>
            </a:extLst>
          </p:cNvPr>
          <p:cNvSpPr/>
          <p:nvPr/>
        </p:nvSpPr>
        <p:spPr>
          <a:xfrm>
            <a:off x="2081842" y="5614371"/>
            <a:ext cx="1173149" cy="76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88D431-3847-44FA-A219-2B3F71C2C8F8}"/>
              </a:ext>
            </a:extLst>
          </p:cNvPr>
          <p:cNvSpPr txBox="1"/>
          <p:nvPr/>
        </p:nvSpPr>
        <p:spPr>
          <a:xfrm>
            <a:off x="8225565" y="6627168"/>
            <a:ext cx="40126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Adapted from Gabriel </a:t>
            </a:r>
            <a:r>
              <a:rPr lang="en-US" sz="900" dirty="0" err="1"/>
              <a:t>Peyré</a:t>
            </a:r>
            <a:r>
              <a:rPr lang="en-US" sz="900" dirty="0"/>
              <a:t> and Marco </a:t>
            </a:r>
            <a:r>
              <a:rPr lang="en-US" sz="900" dirty="0" err="1"/>
              <a:t>Cuturi</a:t>
            </a:r>
            <a:r>
              <a:rPr lang="en-US" sz="900" dirty="0"/>
              <a:t>. </a:t>
            </a:r>
            <a:r>
              <a:rPr lang="en-IN" sz="900" i="1" dirty="0"/>
              <a:t>Computational Optimal Transport</a:t>
            </a:r>
            <a:r>
              <a:rPr lang="en-IN" sz="900" dirty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5849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8648-9B31-42A4-B9CB-37062DD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Application: </a:t>
            </a:r>
            <a:r>
              <a:rPr lang="en-IN" b="1" dirty="0" err="1">
                <a:solidFill>
                  <a:schemeClr val="accent1"/>
                </a:solidFill>
              </a:rPr>
              <a:t>Color</a:t>
            </a:r>
            <a:r>
              <a:rPr lang="en-IN" b="1" dirty="0">
                <a:solidFill>
                  <a:schemeClr val="accent1"/>
                </a:solidFill>
              </a:rPr>
              <a:t> Transfer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99966-1521-4D1B-947D-FE3D1CF64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32917" r="62583" b="12888"/>
          <a:stretch/>
        </p:blipFill>
        <p:spPr>
          <a:xfrm>
            <a:off x="7390208" y="1690688"/>
            <a:ext cx="2604294" cy="2753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3A9D80-AC84-4E47-BFED-6ED62D0834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50" t="22371" r="4250" b="23556"/>
          <a:stretch/>
        </p:blipFill>
        <p:spPr>
          <a:xfrm>
            <a:off x="2040890" y="1690688"/>
            <a:ext cx="2760904" cy="2753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00B52E-B7EB-45F3-8D99-31340422973A}"/>
              </a:ext>
            </a:extLst>
          </p:cNvPr>
          <p:cNvSpPr/>
          <p:nvPr/>
        </p:nvSpPr>
        <p:spPr>
          <a:xfrm>
            <a:off x="9036340" y="6627168"/>
            <a:ext cx="32288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https://optimaltransport.github.io/slides-peyre/Applications.pdf</a:t>
            </a:r>
          </a:p>
        </p:txBody>
      </p:sp>
    </p:spTree>
    <p:extLst>
      <p:ext uri="{BB962C8B-B14F-4D97-AF65-F5344CB8AC3E}">
        <p14:creationId xmlns:p14="http://schemas.microsoft.com/office/powerpoint/2010/main" val="391721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8648-9B31-42A4-B9CB-37062DD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Application: </a:t>
            </a:r>
            <a:r>
              <a:rPr lang="en-IN" b="1" dirty="0" err="1">
                <a:solidFill>
                  <a:schemeClr val="accent1"/>
                </a:solidFill>
              </a:rPr>
              <a:t>Color</a:t>
            </a:r>
            <a:r>
              <a:rPr lang="en-IN" b="1" dirty="0">
                <a:solidFill>
                  <a:schemeClr val="accent1"/>
                </a:solidFill>
              </a:rPr>
              <a:t> Transfer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99966-1521-4D1B-947D-FE3D1CF64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32917" r="62583" b="12888"/>
          <a:stretch/>
        </p:blipFill>
        <p:spPr>
          <a:xfrm>
            <a:off x="7390208" y="1690688"/>
            <a:ext cx="2604294" cy="2753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FD897F-2762-4CF3-8475-FFE018BCD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7" t="28890" r="31166" b="9925"/>
          <a:stretch/>
        </p:blipFill>
        <p:spPr>
          <a:xfrm>
            <a:off x="7660606" y="4425892"/>
            <a:ext cx="2220108" cy="2432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3A9D80-AC84-4E47-BFED-6ED62D083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50" t="22371" r="4250" b="23556"/>
          <a:stretch/>
        </p:blipFill>
        <p:spPr>
          <a:xfrm>
            <a:off x="2040890" y="1690688"/>
            <a:ext cx="2760904" cy="2753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FF60F-917F-4768-AA4C-E9832952F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17" t="19703" r="34834" b="18549"/>
          <a:stretch/>
        </p:blipFill>
        <p:spPr>
          <a:xfrm>
            <a:off x="2311288" y="4483546"/>
            <a:ext cx="2220107" cy="23744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19BA8F-0DC1-4981-8616-A7F2261A6636}"/>
              </a:ext>
            </a:extLst>
          </p:cNvPr>
          <p:cNvSpPr/>
          <p:nvPr/>
        </p:nvSpPr>
        <p:spPr>
          <a:xfrm>
            <a:off x="9036340" y="6627168"/>
            <a:ext cx="32288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https://optimaltransport.github.io/slides-peyre/Applications.pdf</a:t>
            </a:r>
          </a:p>
        </p:txBody>
      </p:sp>
    </p:spTree>
    <p:extLst>
      <p:ext uri="{BB962C8B-B14F-4D97-AF65-F5344CB8AC3E}">
        <p14:creationId xmlns:p14="http://schemas.microsoft.com/office/powerpoint/2010/main" val="184331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1527</Words>
  <Application>Microsoft Office PowerPoint</Application>
  <PresentationFormat>Widescreen</PresentationFormat>
  <Paragraphs>373</Paragraphs>
  <Slides>54</Slides>
  <Notes>2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Office Theme</vt:lpstr>
      <vt:lpstr>Kernel Regularized Optimal Transport : Estimation &amp; Lifted Metrics</vt:lpstr>
      <vt:lpstr>Optimal Transport</vt:lpstr>
      <vt:lpstr>Optimal Transport</vt:lpstr>
      <vt:lpstr>Optimal Transport</vt:lpstr>
      <vt:lpstr>Optimal Transport</vt:lpstr>
      <vt:lpstr>Optimal Transport</vt:lpstr>
      <vt:lpstr>Optimal Transport</vt:lpstr>
      <vt:lpstr>Application: Color Transfer</vt:lpstr>
      <vt:lpstr>Application: Color Transfer</vt:lpstr>
      <vt:lpstr>Application: Color Transfer</vt:lpstr>
      <vt:lpstr>Application: Color Transfer</vt:lpstr>
      <vt:lpstr>ML Application: Domain Adaptation</vt:lpstr>
      <vt:lpstr>ML Application: Domain Adaptation</vt:lpstr>
      <vt:lpstr>ML Application: Domain Adaptation</vt:lpstr>
      <vt:lpstr>ML Application: Domain Adaptation</vt:lpstr>
      <vt:lpstr>ML Application: Domain Adaptation</vt:lpstr>
      <vt:lpstr>p-Wasserstein Metric</vt:lpstr>
      <vt:lpstr>p-Wasserstein Metric</vt:lpstr>
      <vt:lpstr>Application: Generative Models</vt:lpstr>
      <vt:lpstr>Unsupervised Wasserstein loss</vt:lpstr>
      <vt:lpstr>Unsupervised Wasserstein loss</vt:lpstr>
      <vt:lpstr>Wasserstein Interpolation</vt:lpstr>
      <vt:lpstr>Application: Shape interpolation</vt:lpstr>
      <vt:lpstr>1-Wasserstein Metric = Kantorovich Metric</vt:lpstr>
      <vt:lpstr>IPM metrics</vt:lpstr>
      <vt:lpstr>MMD Metric</vt:lpstr>
      <vt:lpstr>      Wasserstein            vs               MMD</vt:lpstr>
      <vt:lpstr>      Wasserstein            vs               MMD</vt:lpstr>
      <vt:lpstr>      Wasserstein            vs               MMD</vt:lpstr>
      <vt:lpstr>      Wasserstein            vs               MMD</vt:lpstr>
      <vt:lpstr>MMD regularized Optimal Transport</vt:lpstr>
      <vt:lpstr>MMD regularized Optimal Transport</vt:lpstr>
      <vt:lpstr>MMD regularized Optimal Transport</vt:lpstr>
      <vt:lpstr>MMD regularized Optimal Transport</vt:lpstr>
      <vt:lpstr>    KL   regularized Optimal Transport</vt:lpstr>
      <vt:lpstr>MMD regularized Optimal Transport</vt:lpstr>
      <vt:lpstr>MMD regularized OT: Statistical Estimation</vt:lpstr>
      <vt:lpstr>MMD regularized OT: Statistical Estimation</vt:lpstr>
      <vt:lpstr>MMD regularized OT: Statistical Estimation</vt:lpstr>
      <vt:lpstr>IPM regularized OT: Lifted Metrics</vt:lpstr>
      <vt:lpstr>IPM regularized OT: Lifted Metrics</vt:lpstr>
      <vt:lpstr>IPM regularized OT: Lifted Metrics</vt:lpstr>
      <vt:lpstr>IPM regularized OT: Lifted Metrics</vt:lpstr>
      <vt:lpstr>IPM regularized OT: Lifted Metrics</vt:lpstr>
      <vt:lpstr>IPM regularized OT: Lifted Metrics</vt:lpstr>
      <vt:lpstr>IPM regularized OT: Lifted Metrics</vt:lpstr>
      <vt:lpstr>IPM regularized OT: Lifted Metrics</vt:lpstr>
      <vt:lpstr>IPM regularized OT: Lifted Metrics</vt:lpstr>
      <vt:lpstr>Simulations: Estimation</vt:lpstr>
      <vt:lpstr>Simulations: Metrics</vt:lpstr>
      <vt:lpstr>Simulations: Metrics</vt:lpstr>
      <vt:lpstr>Simulations: Downstream Application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Kernel Regularized Optimal Transport : Estimation &amp; Lifted Metrics</dc:title>
  <dc:creator>SakethaNath Jagarlapudi</dc:creator>
  <cp:lastModifiedBy>SakethaNath Jagarlapudi</cp:lastModifiedBy>
  <cp:revision>2</cp:revision>
  <dcterms:created xsi:type="dcterms:W3CDTF">2022-02-09T07:04:40Z</dcterms:created>
  <dcterms:modified xsi:type="dcterms:W3CDTF">2022-02-16T08:17:19Z</dcterms:modified>
</cp:coreProperties>
</file>