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charts/chartEx2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charts/chartEx3.xml" ContentType="application/vnd.ms-office.chartex+xml"/>
  <Override PartName="/ppt/charts/style3.xml" ContentType="application/vnd.ms-office.chartstyle+xml"/>
  <Override PartName="/ppt/charts/colors3.xml" ContentType="application/vnd.ms-office.chartcolorstyle+xml"/>
  <Override PartName="/ppt/charts/chartEx4.xml" ContentType="application/vnd.ms-office.chartex+xml"/>
  <Override PartName="/ppt/charts/style4.xml" ContentType="application/vnd.ms-office.chartstyle+xml"/>
  <Override PartName="/ppt/charts/colors4.xml" ContentType="application/vnd.ms-office.chartcolorstyl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60"/>
  </p:notesMasterIdLst>
  <p:sldIdLst>
    <p:sldId id="256" r:id="rId2"/>
    <p:sldId id="267" r:id="rId3"/>
    <p:sldId id="268" r:id="rId4"/>
    <p:sldId id="271" r:id="rId5"/>
    <p:sldId id="286" r:id="rId6"/>
    <p:sldId id="285" r:id="rId7"/>
    <p:sldId id="287" r:id="rId8"/>
    <p:sldId id="289" r:id="rId9"/>
    <p:sldId id="290" r:id="rId10"/>
    <p:sldId id="291" r:id="rId11"/>
    <p:sldId id="288" r:id="rId12"/>
    <p:sldId id="292" r:id="rId13"/>
    <p:sldId id="293" r:id="rId14"/>
    <p:sldId id="294" r:id="rId15"/>
    <p:sldId id="273" r:id="rId16"/>
    <p:sldId id="274" r:id="rId17"/>
    <p:sldId id="276" r:id="rId18"/>
    <p:sldId id="295" r:id="rId19"/>
    <p:sldId id="338" r:id="rId20"/>
    <p:sldId id="284" r:id="rId21"/>
    <p:sldId id="261" r:id="rId22"/>
    <p:sldId id="282" r:id="rId23"/>
    <p:sldId id="281" r:id="rId24"/>
    <p:sldId id="280" r:id="rId25"/>
    <p:sldId id="263" r:id="rId26"/>
    <p:sldId id="339" r:id="rId27"/>
    <p:sldId id="283" r:id="rId28"/>
    <p:sldId id="296" r:id="rId29"/>
    <p:sldId id="302" r:id="rId30"/>
    <p:sldId id="341" r:id="rId31"/>
    <p:sldId id="340" r:id="rId32"/>
    <p:sldId id="342" r:id="rId33"/>
    <p:sldId id="303" r:id="rId34"/>
    <p:sldId id="304" r:id="rId35"/>
    <p:sldId id="343" r:id="rId36"/>
    <p:sldId id="344" r:id="rId37"/>
    <p:sldId id="345" r:id="rId38"/>
    <p:sldId id="346" r:id="rId39"/>
    <p:sldId id="347" r:id="rId40"/>
    <p:sldId id="348" r:id="rId41"/>
    <p:sldId id="349" r:id="rId42"/>
    <p:sldId id="351" r:id="rId43"/>
    <p:sldId id="352" r:id="rId44"/>
    <p:sldId id="355" r:id="rId45"/>
    <p:sldId id="353" r:id="rId46"/>
    <p:sldId id="356" r:id="rId47"/>
    <p:sldId id="358" r:id="rId48"/>
    <p:sldId id="360" r:id="rId49"/>
    <p:sldId id="354" r:id="rId50"/>
    <p:sldId id="357" r:id="rId51"/>
    <p:sldId id="361" r:id="rId52"/>
    <p:sldId id="359" r:id="rId53"/>
    <p:sldId id="362" r:id="rId54"/>
    <p:sldId id="363" r:id="rId55"/>
    <p:sldId id="364" r:id="rId56"/>
    <p:sldId id="365" r:id="rId57"/>
    <p:sldId id="366" r:id="rId58"/>
    <p:sldId id="367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1434"/>
    <a:srgbClr val="66B1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7E3EE1-66BC-472F-8EB9-7261825B3B37}" v="2473" dt="2023-05-26T04:24:11.8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kethaNath Jagarlapudi" userId="291edbeab67699ee" providerId="LiveId" clId="{127E3EE1-66BC-472F-8EB9-7261825B3B37}"/>
    <pc:docChg chg="undo redo custSel addSld delSld modSld">
      <pc:chgData name="SakethaNath Jagarlapudi" userId="291edbeab67699ee" providerId="LiveId" clId="{127E3EE1-66BC-472F-8EB9-7261825B3B37}" dt="2023-05-26T04:24:11.838" v="2479" actId="27636"/>
      <pc:docMkLst>
        <pc:docMk/>
      </pc:docMkLst>
      <pc:sldChg chg="modSp mod">
        <pc:chgData name="SakethaNath Jagarlapudi" userId="291edbeab67699ee" providerId="LiveId" clId="{127E3EE1-66BC-472F-8EB9-7261825B3B37}" dt="2023-05-22T15:25:44.638" v="10" actId="20577"/>
        <pc:sldMkLst>
          <pc:docMk/>
          <pc:sldMk cId="1552259773" sldId="256"/>
        </pc:sldMkLst>
        <pc:spChg chg="mod">
          <ac:chgData name="SakethaNath Jagarlapudi" userId="291edbeab67699ee" providerId="LiveId" clId="{127E3EE1-66BC-472F-8EB9-7261825B3B37}" dt="2023-05-22T15:25:24.721" v="0" actId="113"/>
          <ac:spMkLst>
            <pc:docMk/>
            <pc:sldMk cId="1552259773" sldId="256"/>
            <ac:spMk id="3" creationId="{2429068F-68A8-3CE5-C807-B443133BAE28}"/>
          </ac:spMkLst>
        </pc:spChg>
        <pc:spChg chg="mod">
          <ac:chgData name="SakethaNath Jagarlapudi" userId="291edbeab67699ee" providerId="LiveId" clId="{127E3EE1-66BC-472F-8EB9-7261825B3B37}" dt="2023-05-22T15:25:44.638" v="10" actId="20577"/>
          <ac:spMkLst>
            <pc:docMk/>
            <pc:sldMk cId="1552259773" sldId="256"/>
            <ac:spMk id="4" creationId="{665F06CB-6F0F-A12C-152F-EFE635A61732}"/>
          </ac:spMkLst>
        </pc:spChg>
      </pc:sldChg>
      <pc:sldChg chg="modSp add mod">
        <pc:chgData name="SakethaNath Jagarlapudi" userId="291edbeab67699ee" providerId="LiveId" clId="{127E3EE1-66BC-472F-8EB9-7261825B3B37}" dt="2023-05-22T16:47:01.856" v="377" actId="1076"/>
        <pc:sldMkLst>
          <pc:docMk/>
          <pc:sldMk cId="3023055311" sldId="261"/>
        </pc:sldMkLst>
        <pc:spChg chg="mod">
          <ac:chgData name="SakethaNath Jagarlapudi" userId="291edbeab67699ee" providerId="LiveId" clId="{127E3EE1-66BC-472F-8EB9-7261825B3B37}" dt="2023-05-22T16:47:01.856" v="377" actId="1076"/>
          <ac:spMkLst>
            <pc:docMk/>
            <pc:sldMk cId="3023055311" sldId="261"/>
            <ac:spMk id="8" creationId="{00000000-0000-0000-0000-000000000000}"/>
          </ac:spMkLst>
        </pc:spChg>
      </pc:sldChg>
      <pc:sldChg chg="addSp delSp modSp add mod">
        <pc:chgData name="SakethaNath Jagarlapudi" userId="291edbeab67699ee" providerId="LiveId" clId="{127E3EE1-66BC-472F-8EB9-7261825B3B37}" dt="2023-05-22T16:47:45.511" v="388" actId="478"/>
        <pc:sldMkLst>
          <pc:docMk/>
          <pc:sldMk cId="2124470578" sldId="263"/>
        </pc:sldMkLst>
        <pc:spChg chg="add del mod">
          <ac:chgData name="SakethaNath Jagarlapudi" userId="291edbeab67699ee" providerId="LiveId" clId="{127E3EE1-66BC-472F-8EB9-7261825B3B37}" dt="2023-05-22T16:47:45.511" v="388" actId="478"/>
          <ac:spMkLst>
            <pc:docMk/>
            <pc:sldMk cId="2124470578" sldId="263"/>
            <ac:spMk id="3" creationId="{62A31845-BA7F-836B-92A5-6D42B552D03F}"/>
          </ac:spMkLst>
        </pc:spChg>
        <pc:spChg chg="add mod">
          <ac:chgData name="SakethaNath Jagarlapudi" userId="291edbeab67699ee" providerId="LiveId" clId="{127E3EE1-66BC-472F-8EB9-7261825B3B37}" dt="2023-05-22T16:47:38.601" v="387"/>
          <ac:spMkLst>
            <pc:docMk/>
            <pc:sldMk cId="2124470578" sldId="263"/>
            <ac:spMk id="5" creationId="{70454E2B-35DC-D0CA-DC17-6AF7D1AEFD50}"/>
          </ac:spMkLst>
        </pc:spChg>
        <pc:spChg chg="del">
          <ac:chgData name="SakethaNath Jagarlapudi" userId="291edbeab67699ee" providerId="LiveId" clId="{127E3EE1-66BC-472F-8EB9-7261825B3B37}" dt="2023-05-22T16:47:38.138" v="386" actId="478"/>
          <ac:spMkLst>
            <pc:docMk/>
            <pc:sldMk cId="2124470578" sldId="263"/>
            <ac:spMk id="19" creationId="{00000000-0000-0000-0000-000000000000}"/>
          </ac:spMkLst>
        </pc:spChg>
      </pc:sldChg>
      <pc:sldChg chg="modSp add mod">
        <pc:chgData name="SakethaNath Jagarlapudi" userId="291edbeab67699ee" providerId="LiveId" clId="{127E3EE1-66BC-472F-8EB9-7261825B3B37}" dt="2023-05-22T16:25:42.376" v="259" actId="207"/>
        <pc:sldMkLst>
          <pc:docMk/>
          <pc:sldMk cId="2168797996" sldId="273"/>
        </pc:sldMkLst>
        <pc:spChg chg="mod">
          <ac:chgData name="SakethaNath Jagarlapudi" userId="291edbeab67699ee" providerId="LiveId" clId="{127E3EE1-66BC-472F-8EB9-7261825B3B37}" dt="2023-05-22T16:25:42.376" v="259" actId="207"/>
          <ac:spMkLst>
            <pc:docMk/>
            <pc:sldMk cId="2168797996" sldId="273"/>
            <ac:spMk id="6" creationId="{50C70855-7168-4946-9C97-A4CF69502EAD}"/>
          </ac:spMkLst>
        </pc:spChg>
      </pc:sldChg>
      <pc:sldChg chg="addSp delSp modSp add mod">
        <pc:chgData name="SakethaNath Jagarlapudi" userId="291edbeab67699ee" providerId="LiveId" clId="{127E3EE1-66BC-472F-8EB9-7261825B3B37}" dt="2023-05-22T16:25:01.585" v="255"/>
        <pc:sldMkLst>
          <pc:docMk/>
          <pc:sldMk cId="1513833586" sldId="274"/>
        </pc:sldMkLst>
        <pc:spChg chg="add del mod">
          <ac:chgData name="SakethaNath Jagarlapudi" userId="291edbeab67699ee" providerId="LiveId" clId="{127E3EE1-66BC-472F-8EB9-7261825B3B37}" dt="2023-05-22T16:25:00.745" v="254" actId="478"/>
          <ac:spMkLst>
            <pc:docMk/>
            <pc:sldMk cId="1513833586" sldId="274"/>
            <ac:spMk id="3" creationId="{F00348D5-C7E5-BFBD-E24E-AD0C6717D812}"/>
          </ac:spMkLst>
        </pc:spChg>
        <pc:spChg chg="del">
          <ac:chgData name="SakethaNath Jagarlapudi" userId="291edbeab67699ee" providerId="LiveId" clId="{127E3EE1-66BC-472F-8EB9-7261825B3B37}" dt="2023-05-22T16:24:58.294" v="253" actId="478"/>
          <ac:spMkLst>
            <pc:docMk/>
            <pc:sldMk cId="1513833586" sldId="274"/>
            <ac:spMk id="6" creationId="{50C70855-7168-4946-9C97-A4CF69502EAD}"/>
          </ac:spMkLst>
        </pc:spChg>
        <pc:spChg chg="add mod">
          <ac:chgData name="SakethaNath Jagarlapudi" userId="291edbeab67699ee" providerId="LiveId" clId="{127E3EE1-66BC-472F-8EB9-7261825B3B37}" dt="2023-05-22T16:25:01.585" v="255"/>
          <ac:spMkLst>
            <pc:docMk/>
            <pc:sldMk cId="1513833586" sldId="274"/>
            <ac:spMk id="7" creationId="{6179DCFA-89E4-4A0C-111A-05B585C34313}"/>
          </ac:spMkLst>
        </pc:spChg>
      </pc:sldChg>
      <pc:sldChg chg="addSp delSp modSp add mod">
        <pc:chgData name="SakethaNath Jagarlapudi" userId="291edbeab67699ee" providerId="LiveId" clId="{127E3EE1-66BC-472F-8EB9-7261825B3B37}" dt="2023-05-22T16:30:45.014" v="296" actId="478"/>
        <pc:sldMkLst>
          <pc:docMk/>
          <pc:sldMk cId="3828148929" sldId="276"/>
        </pc:sldMkLst>
        <pc:spChg chg="add del mod">
          <ac:chgData name="SakethaNath Jagarlapudi" userId="291edbeab67699ee" providerId="LiveId" clId="{127E3EE1-66BC-472F-8EB9-7261825B3B37}" dt="2023-05-22T16:25:10.163" v="257" actId="478"/>
          <ac:spMkLst>
            <pc:docMk/>
            <pc:sldMk cId="3828148929" sldId="276"/>
            <ac:spMk id="3" creationId="{8223F290-A42B-34CB-D55F-DF0D099DDFF1}"/>
          </ac:spMkLst>
        </pc:spChg>
        <pc:spChg chg="del">
          <ac:chgData name="SakethaNath Jagarlapudi" userId="291edbeab67699ee" providerId="LiveId" clId="{127E3EE1-66BC-472F-8EB9-7261825B3B37}" dt="2023-05-22T16:25:06.455" v="256" actId="478"/>
          <ac:spMkLst>
            <pc:docMk/>
            <pc:sldMk cId="3828148929" sldId="276"/>
            <ac:spMk id="5" creationId="{50C70855-7168-4946-9C97-A4CF69502EAD}"/>
          </ac:spMkLst>
        </pc:spChg>
        <pc:spChg chg="add mod">
          <ac:chgData name="SakethaNath Jagarlapudi" userId="291edbeab67699ee" providerId="LiveId" clId="{127E3EE1-66BC-472F-8EB9-7261825B3B37}" dt="2023-05-22T16:26:29.165" v="286" actId="20577"/>
          <ac:spMkLst>
            <pc:docMk/>
            <pc:sldMk cId="3828148929" sldId="276"/>
            <ac:spMk id="8" creationId="{1A989D76-CE8A-3405-222C-CFC515294775}"/>
          </ac:spMkLst>
        </pc:spChg>
        <pc:picChg chg="add del mod modCrop">
          <ac:chgData name="SakethaNath Jagarlapudi" userId="291edbeab67699ee" providerId="LiveId" clId="{127E3EE1-66BC-472F-8EB9-7261825B3B37}" dt="2023-05-22T16:30:45.014" v="296" actId="478"/>
          <ac:picMkLst>
            <pc:docMk/>
            <pc:sldMk cId="3828148929" sldId="276"/>
            <ac:picMk id="10" creationId="{E562E196-2A87-60F4-2A18-A9DD98FFF705}"/>
          </ac:picMkLst>
        </pc:picChg>
      </pc:sldChg>
      <pc:sldChg chg="addSp delSp modSp add mod">
        <pc:chgData name="SakethaNath Jagarlapudi" userId="291edbeab67699ee" providerId="LiveId" clId="{127E3EE1-66BC-472F-8EB9-7261825B3B37}" dt="2023-05-22T16:47:30.697" v="385"/>
        <pc:sldMkLst>
          <pc:docMk/>
          <pc:sldMk cId="3813507675" sldId="280"/>
        </pc:sldMkLst>
        <pc:spChg chg="del">
          <ac:chgData name="SakethaNath Jagarlapudi" userId="291edbeab67699ee" providerId="LiveId" clId="{127E3EE1-66BC-472F-8EB9-7261825B3B37}" dt="2023-05-22T16:47:27.245" v="383" actId="478"/>
          <ac:spMkLst>
            <pc:docMk/>
            <pc:sldMk cId="3813507675" sldId="280"/>
            <ac:spMk id="2" creationId="{00000000-0000-0000-0000-000000000000}"/>
          </ac:spMkLst>
        </pc:spChg>
        <pc:spChg chg="add del mod">
          <ac:chgData name="SakethaNath Jagarlapudi" userId="291edbeab67699ee" providerId="LiveId" clId="{127E3EE1-66BC-472F-8EB9-7261825B3B37}" dt="2023-05-22T16:47:29.875" v="384" actId="478"/>
          <ac:spMkLst>
            <pc:docMk/>
            <pc:sldMk cId="3813507675" sldId="280"/>
            <ac:spMk id="7" creationId="{BEC81F1C-1EA5-97F6-8948-69D7D2267EE4}"/>
          </ac:spMkLst>
        </pc:spChg>
        <pc:spChg chg="add mod">
          <ac:chgData name="SakethaNath Jagarlapudi" userId="291edbeab67699ee" providerId="LiveId" clId="{127E3EE1-66BC-472F-8EB9-7261825B3B37}" dt="2023-05-22T16:47:30.697" v="385"/>
          <ac:spMkLst>
            <pc:docMk/>
            <pc:sldMk cId="3813507675" sldId="280"/>
            <ac:spMk id="8" creationId="{7CFDDCC7-368E-A55D-5FAF-152C600563C5}"/>
          </ac:spMkLst>
        </pc:spChg>
      </pc:sldChg>
      <pc:sldChg chg="addSp delSp modSp add mod">
        <pc:chgData name="SakethaNath Jagarlapudi" userId="291edbeab67699ee" providerId="LiveId" clId="{127E3EE1-66BC-472F-8EB9-7261825B3B37}" dt="2023-05-22T16:47:21.174" v="382"/>
        <pc:sldMkLst>
          <pc:docMk/>
          <pc:sldMk cId="744692645" sldId="281"/>
        </pc:sldMkLst>
        <pc:spChg chg="add mod">
          <ac:chgData name="SakethaNath Jagarlapudi" userId="291edbeab67699ee" providerId="LiveId" clId="{127E3EE1-66BC-472F-8EB9-7261825B3B37}" dt="2023-05-22T16:47:21.174" v="382"/>
          <ac:spMkLst>
            <pc:docMk/>
            <pc:sldMk cId="744692645" sldId="281"/>
            <ac:spMk id="2" creationId="{EBD910EE-5E06-F42E-A705-AD20C42FC5A1}"/>
          </ac:spMkLst>
        </pc:spChg>
        <pc:spChg chg="del">
          <ac:chgData name="SakethaNath Jagarlapudi" userId="291edbeab67699ee" providerId="LiveId" clId="{127E3EE1-66BC-472F-8EB9-7261825B3B37}" dt="2023-05-22T16:47:20.408" v="381" actId="478"/>
          <ac:spMkLst>
            <pc:docMk/>
            <pc:sldMk cId="744692645" sldId="281"/>
            <ac:spMk id="8" creationId="{00000000-0000-0000-0000-000000000000}"/>
          </ac:spMkLst>
        </pc:spChg>
      </pc:sldChg>
      <pc:sldChg chg="addSp delSp modSp add mod">
        <pc:chgData name="SakethaNath Jagarlapudi" userId="291edbeab67699ee" providerId="LiveId" clId="{127E3EE1-66BC-472F-8EB9-7261825B3B37}" dt="2023-05-22T16:47:13.431" v="380"/>
        <pc:sldMkLst>
          <pc:docMk/>
          <pc:sldMk cId="4056339419" sldId="282"/>
        </pc:sldMkLst>
        <pc:spChg chg="add del mod">
          <ac:chgData name="SakethaNath Jagarlapudi" userId="291edbeab67699ee" providerId="LiveId" clId="{127E3EE1-66BC-472F-8EB9-7261825B3B37}" dt="2023-05-22T16:47:12.857" v="379" actId="478"/>
          <ac:spMkLst>
            <pc:docMk/>
            <pc:sldMk cId="4056339419" sldId="282"/>
            <ac:spMk id="3" creationId="{801F2FA9-4E36-AB7B-BB8C-42923973944F}"/>
          </ac:spMkLst>
        </pc:spChg>
        <pc:spChg chg="add mod">
          <ac:chgData name="SakethaNath Jagarlapudi" userId="291edbeab67699ee" providerId="LiveId" clId="{127E3EE1-66BC-472F-8EB9-7261825B3B37}" dt="2023-05-22T16:47:13.431" v="380"/>
          <ac:spMkLst>
            <pc:docMk/>
            <pc:sldMk cId="4056339419" sldId="282"/>
            <ac:spMk id="5" creationId="{D11964B0-8EF6-1219-7FD4-8832051552DA}"/>
          </ac:spMkLst>
        </pc:spChg>
        <pc:spChg chg="del">
          <ac:chgData name="SakethaNath Jagarlapudi" userId="291edbeab67699ee" providerId="LiveId" clId="{127E3EE1-66BC-472F-8EB9-7261825B3B37}" dt="2023-05-22T16:47:10.364" v="378" actId="478"/>
          <ac:spMkLst>
            <pc:docMk/>
            <pc:sldMk cId="4056339419" sldId="282"/>
            <ac:spMk id="7" creationId="{00000000-0000-0000-0000-000000000000}"/>
          </ac:spMkLst>
        </pc:spChg>
      </pc:sldChg>
      <pc:sldChg chg="addSp delSp modSp add mod">
        <pc:chgData name="SakethaNath Jagarlapudi" userId="291edbeab67699ee" providerId="LiveId" clId="{127E3EE1-66BC-472F-8EB9-7261825B3B37}" dt="2023-05-22T16:48:07.707" v="393"/>
        <pc:sldMkLst>
          <pc:docMk/>
          <pc:sldMk cId="691198115" sldId="283"/>
        </pc:sldMkLst>
        <pc:spChg chg="add del mod">
          <ac:chgData name="SakethaNath Jagarlapudi" userId="291edbeab67699ee" providerId="LiveId" clId="{127E3EE1-66BC-472F-8EB9-7261825B3B37}" dt="2023-05-22T16:47:59.947" v="392" actId="478"/>
          <ac:spMkLst>
            <pc:docMk/>
            <pc:sldMk cId="691198115" sldId="283"/>
            <ac:spMk id="3" creationId="{14E889CB-4EB4-4FA1-D179-242EDA89168A}"/>
          </ac:spMkLst>
        </pc:spChg>
        <pc:spChg chg="add mod">
          <ac:chgData name="SakethaNath Jagarlapudi" userId="291edbeab67699ee" providerId="LiveId" clId="{127E3EE1-66BC-472F-8EB9-7261825B3B37}" dt="2023-05-22T16:48:07.707" v="393"/>
          <ac:spMkLst>
            <pc:docMk/>
            <pc:sldMk cId="691198115" sldId="283"/>
            <ac:spMk id="5" creationId="{F7801994-E849-36F8-E53F-1E04BBBDB751}"/>
          </ac:spMkLst>
        </pc:spChg>
        <pc:spChg chg="del">
          <ac:chgData name="SakethaNath Jagarlapudi" userId="291edbeab67699ee" providerId="LiveId" clId="{127E3EE1-66BC-472F-8EB9-7261825B3B37}" dt="2023-05-22T16:47:57.657" v="391" actId="478"/>
          <ac:spMkLst>
            <pc:docMk/>
            <pc:sldMk cId="691198115" sldId="283"/>
            <ac:spMk id="19" creationId="{00000000-0000-0000-0000-000000000000}"/>
          </ac:spMkLst>
        </pc:spChg>
      </pc:sldChg>
      <pc:sldChg chg="addSp delSp modSp add mod">
        <pc:chgData name="SakethaNath Jagarlapudi" userId="291edbeab67699ee" providerId="LiveId" clId="{127E3EE1-66BC-472F-8EB9-7261825B3B37}" dt="2023-05-22T16:46:13.800" v="366"/>
        <pc:sldMkLst>
          <pc:docMk/>
          <pc:sldMk cId="2210107308" sldId="284"/>
        </pc:sldMkLst>
        <pc:spChg chg="add mod">
          <ac:chgData name="SakethaNath Jagarlapudi" userId="291edbeab67699ee" providerId="LiveId" clId="{127E3EE1-66BC-472F-8EB9-7261825B3B37}" dt="2023-05-22T16:41:41.881" v="362" actId="27636"/>
          <ac:spMkLst>
            <pc:docMk/>
            <pc:sldMk cId="2210107308" sldId="284"/>
            <ac:spMk id="3" creationId="{6E0E3C98-2B92-535E-1B96-9AA4558D5F15}"/>
          </ac:spMkLst>
        </pc:spChg>
        <pc:spChg chg="add del mod">
          <ac:chgData name="SakethaNath Jagarlapudi" userId="291edbeab67699ee" providerId="LiveId" clId="{127E3EE1-66BC-472F-8EB9-7261825B3B37}" dt="2023-05-22T16:46:09.421" v="364"/>
          <ac:spMkLst>
            <pc:docMk/>
            <pc:sldMk cId="2210107308" sldId="284"/>
            <ac:spMk id="4" creationId="{CB69F2B8-81F2-5392-47E3-D2D3AFDBEB62}"/>
          </ac:spMkLst>
        </pc:spChg>
        <pc:spChg chg="add del mod">
          <ac:chgData name="SakethaNath Jagarlapudi" userId="291edbeab67699ee" providerId="LiveId" clId="{127E3EE1-66BC-472F-8EB9-7261825B3B37}" dt="2023-05-22T16:46:13.800" v="366"/>
          <ac:spMkLst>
            <pc:docMk/>
            <pc:sldMk cId="2210107308" sldId="284"/>
            <ac:spMk id="5" creationId="{D58D8E5F-3309-55FE-3100-EA8DE5DE5725}"/>
          </ac:spMkLst>
        </pc:spChg>
      </pc:sldChg>
      <pc:sldChg chg="modSp mod">
        <pc:chgData name="SakethaNath Jagarlapudi" userId="291edbeab67699ee" providerId="LiveId" clId="{127E3EE1-66BC-472F-8EB9-7261825B3B37}" dt="2023-05-22T15:56:12.569" v="63" actId="20577"/>
        <pc:sldMkLst>
          <pc:docMk/>
          <pc:sldMk cId="3908312448" sldId="288"/>
        </pc:sldMkLst>
        <pc:spChg chg="mod">
          <ac:chgData name="SakethaNath Jagarlapudi" userId="291edbeab67699ee" providerId="LiveId" clId="{127E3EE1-66BC-472F-8EB9-7261825B3B37}" dt="2023-05-22T15:56:12.569" v="63" actId="20577"/>
          <ac:spMkLst>
            <pc:docMk/>
            <pc:sldMk cId="3908312448" sldId="288"/>
            <ac:spMk id="2" creationId="{9392C326-2E12-4379-8B53-383AA474C100}"/>
          </ac:spMkLst>
        </pc:spChg>
      </pc:sldChg>
      <pc:sldChg chg="addSp modSp mod">
        <pc:chgData name="SakethaNath Jagarlapudi" userId="291edbeab67699ee" providerId="LiveId" clId="{127E3EE1-66BC-472F-8EB9-7261825B3B37}" dt="2023-05-22T15:32:22.663" v="31" actId="1076"/>
        <pc:sldMkLst>
          <pc:docMk/>
          <pc:sldMk cId="3620251973" sldId="289"/>
        </pc:sldMkLst>
        <pc:spChg chg="add mod">
          <ac:chgData name="SakethaNath Jagarlapudi" userId="291edbeab67699ee" providerId="LiveId" clId="{127E3EE1-66BC-472F-8EB9-7261825B3B37}" dt="2023-05-22T15:29:49.302" v="12" actId="207"/>
          <ac:spMkLst>
            <pc:docMk/>
            <pc:sldMk cId="3620251973" sldId="289"/>
            <ac:spMk id="16" creationId="{9B867065-B397-246E-AE19-B2C082B1DBFD}"/>
          </ac:spMkLst>
        </pc:spChg>
        <pc:spChg chg="add mod">
          <ac:chgData name="SakethaNath Jagarlapudi" userId="291edbeab67699ee" providerId="LiveId" clId="{127E3EE1-66BC-472F-8EB9-7261825B3B37}" dt="2023-05-22T15:32:22.663" v="31" actId="1076"/>
          <ac:spMkLst>
            <pc:docMk/>
            <pc:sldMk cId="3620251973" sldId="289"/>
            <ac:spMk id="18" creationId="{89D6122A-6B5F-5EDD-0362-0088B2E00102}"/>
          </ac:spMkLst>
        </pc:spChg>
      </pc:sldChg>
      <pc:sldChg chg="modSp add">
        <pc:chgData name="SakethaNath Jagarlapudi" userId="291edbeab67699ee" providerId="LiveId" clId="{127E3EE1-66BC-472F-8EB9-7261825B3B37}" dt="2023-05-22T15:33:58.919" v="34" actId="207"/>
        <pc:sldMkLst>
          <pc:docMk/>
          <pc:sldMk cId="2379470208" sldId="290"/>
        </pc:sldMkLst>
        <pc:spChg chg="mod">
          <ac:chgData name="SakethaNath Jagarlapudi" userId="291edbeab67699ee" providerId="LiveId" clId="{127E3EE1-66BC-472F-8EB9-7261825B3B37}" dt="2023-05-22T15:33:53.300" v="33" actId="207"/>
          <ac:spMkLst>
            <pc:docMk/>
            <pc:sldMk cId="2379470208" sldId="290"/>
            <ac:spMk id="15" creationId="{922A3FDA-2002-3151-D927-B37FA4A29061}"/>
          </ac:spMkLst>
        </pc:spChg>
        <pc:spChg chg="mod">
          <ac:chgData name="SakethaNath Jagarlapudi" userId="291edbeab67699ee" providerId="LiveId" clId="{127E3EE1-66BC-472F-8EB9-7261825B3B37}" dt="2023-05-22T15:33:58.919" v="34" actId="207"/>
          <ac:spMkLst>
            <pc:docMk/>
            <pc:sldMk cId="2379470208" sldId="290"/>
            <ac:spMk id="44" creationId="{0699982F-4567-4154-8C92-66B3FB9DA418}"/>
          </ac:spMkLst>
        </pc:spChg>
      </pc:sldChg>
      <pc:sldChg chg="addSp modSp add mod">
        <pc:chgData name="SakethaNath Jagarlapudi" userId="291edbeab67699ee" providerId="LiveId" clId="{127E3EE1-66BC-472F-8EB9-7261825B3B37}" dt="2023-05-25T22:48:08.202" v="904" actId="14100"/>
        <pc:sldMkLst>
          <pc:docMk/>
          <pc:sldMk cId="3735102981" sldId="291"/>
        </pc:sldMkLst>
        <pc:spChg chg="mod">
          <ac:chgData name="SakethaNath Jagarlapudi" userId="291edbeab67699ee" providerId="LiveId" clId="{127E3EE1-66BC-472F-8EB9-7261825B3B37}" dt="2023-05-22T15:34:29.150" v="37" actId="207"/>
          <ac:spMkLst>
            <pc:docMk/>
            <pc:sldMk cId="3735102981" sldId="291"/>
            <ac:spMk id="15" creationId="{922A3FDA-2002-3151-D927-B37FA4A29061}"/>
          </ac:spMkLst>
        </pc:spChg>
        <pc:spChg chg="add mod">
          <ac:chgData name="SakethaNath Jagarlapudi" userId="291edbeab67699ee" providerId="LiveId" clId="{127E3EE1-66BC-472F-8EB9-7261825B3B37}" dt="2023-05-25T22:48:08.202" v="904" actId="14100"/>
          <ac:spMkLst>
            <pc:docMk/>
            <pc:sldMk cId="3735102981" sldId="291"/>
            <ac:spMk id="17" creationId="{A9CC1043-327E-6249-67C5-9D408C6014AB}"/>
          </ac:spMkLst>
        </pc:spChg>
        <pc:spChg chg="mod">
          <ac:chgData name="SakethaNath Jagarlapudi" userId="291edbeab67699ee" providerId="LiveId" clId="{127E3EE1-66BC-472F-8EB9-7261825B3B37}" dt="2023-05-22T15:34:22.848" v="36" actId="207"/>
          <ac:spMkLst>
            <pc:docMk/>
            <pc:sldMk cId="3735102981" sldId="291"/>
            <ac:spMk id="44" creationId="{0699982F-4567-4154-8C92-66B3FB9DA418}"/>
          </ac:spMkLst>
        </pc:spChg>
      </pc:sldChg>
      <pc:sldChg chg="addSp delSp modSp new mod">
        <pc:chgData name="SakethaNath Jagarlapudi" userId="291edbeab67699ee" providerId="LiveId" clId="{127E3EE1-66BC-472F-8EB9-7261825B3B37}" dt="2023-05-22T16:07:43.653" v="248" actId="1076"/>
        <pc:sldMkLst>
          <pc:docMk/>
          <pc:sldMk cId="1269553315" sldId="292"/>
        </pc:sldMkLst>
        <pc:spChg chg="del mod">
          <ac:chgData name="SakethaNath Jagarlapudi" userId="291edbeab67699ee" providerId="LiveId" clId="{127E3EE1-66BC-472F-8EB9-7261825B3B37}" dt="2023-05-22T16:05:19.569" v="185" actId="478"/>
          <ac:spMkLst>
            <pc:docMk/>
            <pc:sldMk cId="1269553315" sldId="292"/>
            <ac:spMk id="2" creationId="{4370B243-16AC-B2A5-9FD9-FCDD7C591F0F}"/>
          </ac:spMkLst>
        </pc:spChg>
        <pc:spChg chg="del">
          <ac:chgData name="SakethaNath Jagarlapudi" userId="291edbeab67699ee" providerId="LiveId" clId="{127E3EE1-66BC-472F-8EB9-7261825B3B37}" dt="2023-05-22T15:48:53.616" v="59" actId="478"/>
          <ac:spMkLst>
            <pc:docMk/>
            <pc:sldMk cId="1269553315" sldId="292"/>
            <ac:spMk id="3" creationId="{DBFD0775-A7AD-F001-1D46-1AD9B4BB8BCE}"/>
          </ac:spMkLst>
        </pc:spChg>
        <pc:spChg chg="add mod">
          <ac:chgData name="SakethaNath Jagarlapudi" userId="291edbeab67699ee" providerId="LiveId" clId="{127E3EE1-66BC-472F-8EB9-7261825B3B37}" dt="2023-05-22T15:57:06.326" v="92" actId="2085"/>
          <ac:spMkLst>
            <pc:docMk/>
            <pc:sldMk cId="1269553315" sldId="292"/>
            <ac:spMk id="4" creationId="{1DD80FB8-48B3-12E9-B0DB-E43D7E7BB950}"/>
          </ac:spMkLst>
        </pc:spChg>
        <pc:spChg chg="add mod">
          <ac:chgData name="SakethaNath Jagarlapudi" userId="291edbeab67699ee" providerId="LiveId" clId="{127E3EE1-66BC-472F-8EB9-7261825B3B37}" dt="2023-05-22T15:58:02.408" v="101" actId="1076"/>
          <ac:spMkLst>
            <pc:docMk/>
            <pc:sldMk cId="1269553315" sldId="292"/>
            <ac:spMk id="6" creationId="{1D4BFD23-5932-FA2E-EDB5-ED735E7CB74E}"/>
          </ac:spMkLst>
        </pc:spChg>
        <pc:spChg chg="add del mod">
          <ac:chgData name="SakethaNath Jagarlapudi" userId="291edbeab67699ee" providerId="LiveId" clId="{127E3EE1-66BC-472F-8EB9-7261825B3B37}" dt="2023-05-22T16:05:27.737" v="186" actId="478"/>
          <ac:spMkLst>
            <pc:docMk/>
            <pc:sldMk cId="1269553315" sldId="292"/>
            <ac:spMk id="7" creationId="{89DC36C6-0298-3701-D3AB-2173CEEEA0B0}"/>
          </ac:spMkLst>
        </pc:spChg>
        <pc:spChg chg="add mod">
          <ac:chgData name="SakethaNath Jagarlapudi" userId="291edbeab67699ee" providerId="LiveId" clId="{127E3EE1-66BC-472F-8EB9-7261825B3B37}" dt="2023-05-22T16:05:42.206" v="213" actId="20577"/>
          <ac:spMkLst>
            <pc:docMk/>
            <pc:sldMk cId="1269553315" sldId="292"/>
            <ac:spMk id="10" creationId="{4D6E82F4-402B-9D0E-884F-1ECC1810139C}"/>
          </ac:spMkLst>
        </pc:spChg>
        <pc:spChg chg="add mod">
          <ac:chgData name="SakethaNath Jagarlapudi" userId="291edbeab67699ee" providerId="LiveId" clId="{127E3EE1-66BC-472F-8EB9-7261825B3B37}" dt="2023-05-22T16:07:43.653" v="248" actId="1076"/>
          <ac:spMkLst>
            <pc:docMk/>
            <pc:sldMk cId="1269553315" sldId="292"/>
            <ac:spMk id="11" creationId="{84CD7135-0A46-6788-CC2C-FB8D263DDE2D}"/>
          </ac:spMkLst>
        </pc:spChg>
        <pc:picChg chg="add del">
          <ac:chgData name="SakethaNath Jagarlapudi" userId="291edbeab67699ee" providerId="LiveId" clId="{127E3EE1-66BC-472F-8EB9-7261825B3B37}" dt="2023-05-22T16:05:47.556" v="214" actId="478"/>
          <ac:picMkLst>
            <pc:docMk/>
            <pc:sldMk cId="1269553315" sldId="292"/>
            <ac:picMk id="9" creationId="{772F6631-F6DB-F54A-288B-B6E1272E0F49}"/>
          </ac:picMkLst>
        </pc:picChg>
        <pc:picChg chg="add mod">
          <ac:chgData name="SakethaNath Jagarlapudi" userId="291edbeab67699ee" providerId="LiveId" clId="{127E3EE1-66BC-472F-8EB9-7261825B3B37}" dt="2023-05-22T16:07:35.351" v="247" actId="1076"/>
          <ac:picMkLst>
            <pc:docMk/>
            <pc:sldMk cId="1269553315" sldId="292"/>
            <ac:picMk id="1026" creationId="{BBEBD81E-38A3-3038-DF5F-58D733330957}"/>
          </ac:picMkLst>
        </pc:picChg>
      </pc:sldChg>
      <pc:sldChg chg="addSp delSp modSp add mod">
        <pc:chgData name="SakethaNath Jagarlapudi" userId="291edbeab67699ee" providerId="LiveId" clId="{127E3EE1-66BC-472F-8EB9-7261825B3B37}" dt="2023-05-22T16:07:47.122" v="249"/>
        <pc:sldMkLst>
          <pc:docMk/>
          <pc:sldMk cId="927993079" sldId="293"/>
        </pc:sldMkLst>
        <pc:spChg chg="del">
          <ac:chgData name="SakethaNath Jagarlapudi" userId="291edbeab67699ee" providerId="LiveId" clId="{127E3EE1-66BC-472F-8EB9-7261825B3B37}" dt="2023-05-22T16:05:58.704" v="215" actId="478"/>
          <ac:spMkLst>
            <pc:docMk/>
            <pc:sldMk cId="927993079" sldId="293"/>
            <ac:spMk id="2" creationId="{4370B243-16AC-B2A5-9FD9-FCDD7C591F0F}"/>
          </ac:spMkLst>
        </pc:spChg>
        <pc:spChg chg="del">
          <ac:chgData name="SakethaNath Jagarlapudi" userId="291edbeab67699ee" providerId="LiveId" clId="{127E3EE1-66BC-472F-8EB9-7261825B3B37}" dt="2023-05-22T15:59:09.636" v="104" actId="478"/>
          <ac:spMkLst>
            <pc:docMk/>
            <pc:sldMk cId="927993079" sldId="293"/>
            <ac:spMk id="6" creationId="{1D4BFD23-5932-FA2E-EDB5-ED735E7CB74E}"/>
          </ac:spMkLst>
        </pc:spChg>
        <pc:spChg chg="add mod">
          <ac:chgData name="SakethaNath Jagarlapudi" userId="291edbeab67699ee" providerId="LiveId" clId="{127E3EE1-66BC-472F-8EB9-7261825B3B37}" dt="2023-05-22T16:01:59.614" v="143" actId="1076"/>
          <ac:spMkLst>
            <pc:docMk/>
            <pc:sldMk cId="927993079" sldId="293"/>
            <ac:spMk id="7" creationId="{32A0C683-7ACC-16F1-6056-F4758C336431}"/>
          </ac:spMkLst>
        </pc:spChg>
        <pc:spChg chg="add mod">
          <ac:chgData name="SakethaNath Jagarlapudi" userId="291edbeab67699ee" providerId="LiveId" clId="{127E3EE1-66BC-472F-8EB9-7261825B3B37}" dt="2023-05-22T16:01:25.439" v="128" actId="20577"/>
          <ac:spMkLst>
            <pc:docMk/>
            <pc:sldMk cId="927993079" sldId="293"/>
            <ac:spMk id="8" creationId="{DC372A30-45C1-8CF0-009B-BE00E8B69E49}"/>
          </ac:spMkLst>
        </pc:spChg>
        <pc:spChg chg="add del mod">
          <ac:chgData name="SakethaNath Jagarlapudi" userId="291edbeab67699ee" providerId="LiveId" clId="{127E3EE1-66BC-472F-8EB9-7261825B3B37}" dt="2023-05-22T16:06:00.596" v="216" actId="478"/>
          <ac:spMkLst>
            <pc:docMk/>
            <pc:sldMk cId="927993079" sldId="293"/>
            <ac:spMk id="10" creationId="{8CD9E4BD-AEF5-FF5D-2880-E9056EBB6CEF}"/>
          </ac:spMkLst>
        </pc:spChg>
        <pc:spChg chg="add mod">
          <ac:chgData name="SakethaNath Jagarlapudi" userId="291edbeab67699ee" providerId="LiveId" clId="{127E3EE1-66BC-472F-8EB9-7261825B3B37}" dt="2023-05-22T16:06:01.245" v="217"/>
          <ac:spMkLst>
            <pc:docMk/>
            <pc:sldMk cId="927993079" sldId="293"/>
            <ac:spMk id="11" creationId="{668980F8-B2F4-5949-02D4-DAFB7AFA996B}"/>
          </ac:spMkLst>
        </pc:spChg>
        <pc:spChg chg="add mod">
          <ac:chgData name="SakethaNath Jagarlapudi" userId="291edbeab67699ee" providerId="LiveId" clId="{127E3EE1-66BC-472F-8EB9-7261825B3B37}" dt="2023-05-22T16:07:47.122" v="249"/>
          <ac:spMkLst>
            <pc:docMk/>
            <pc:sldMk cId="927993079" sldId="293"/>
            <ac:spMk id="12" creationId="{402F3ADC-2AA0-7AF2-5BD0-24EB8D2E8D3F}"/>
          </ac:spMkLst>
        </pc:spChg>
        <pc:picChg chg="add mod modCrop">
          <ac:chgData name="SakethaNath Jagarlapudi" userId="291edbeab67699ee" providerId="LiveId" clId="{127E3EE1-66BC-472F-8EB9-7261825B3B37}" dt="2023-05-22T16:01:48.923" v="142" actId="1076"/>
          <ac:picMkLst>
            <pc:docMk/>
            <pc:sldMk cId="927993079" sldId="293"/>
            <ac:picMk id="5" creationId="{58D678A2-A468-4474-50E9-523AF545B3CE}"/>
          </ac:picMkLst>
        </pc:picChg>
        <pc:picChg chg="del">
          <ac:chgData name="SakethaNath Jagarlapudi" userId="291edbeab67699ee" providerId="LiveId" clId="{127E3EE1-66BC-472F-8EB9-7261825B3B37}" dt="2023-05-22T15:58:57.374" v="103" actId="478"/>
          <ac:picMkLst>
            <pc:docMk/>
            <pc:sldMk cId="927993079" sldId="293"/>
            <ac:picMk id="1026" creationId="{BBEBD81E-38A3-3038-DF5F-58D733330957}"/>
          </ac:picMkLst>
        </pc:picChg>
      </pc:sldChg>
      <pc:sldChg chg="addSp delSp modSp add mod">
        <pc:chgData name="SakethaNath Jagarlapudi" userId="291edbeab67699ee" providerId="LiveId" clId="{127E3EE1-66BC-472F-8EB9-7261825B3B37}" dt="2023-05-22T16:07:49.687" v="250"/>
        <pc:sldMkLst>
          <pc:docMk/>
          <pc:sldMk cId="2579320149" sldId="294"/>
        </pc:sldMkLst>
        <pc:spChg chg="del">
          <ac:chgData name="SakethaNath Jagarlapudi" userId="291edbeab67699ee" providerId="LiveId" clId="{127E3EE1-66BC-472F-8EB9-7261825B3B37}" dt="2023-05-22T16:06:07.375" v="218" actId="478"/>
          <ac:spMkLst>
            <pc:docMk/>
            <pc:sldMk cId="2579320149" sldId="294"/>
            <ac:spMk id="2" creationId="{4370B243-16AC-B2A5-9FD9-FCDD7C591F0F}"/>
          </ac:spMkLst>
        </pc:spChg>
        <pc:spChg chg="mod">
          <ac:chgData name="SakethaNath Jagarlapudi" userId="291edbeab67699ee" providerId="LiveId" clId="{127E3EE1-66BC-472F-8EB9-7261825B3B37}" dt="2023-05-22T16:04:08.175" v="175" actId="1076"/>
          <ac:spMkLst>
            <pc:docMk/>
            <pc:sldMk cId="2579320149" sldId="294"/>
            <ac:spMk id="7" creationId="{32A0C683-7ACC-16F1-6056-F4758C336431}"/>
          </ac:spMkLst>
        </pc:spChg>
        <pc:spChg chg="mod">
          <ac:chgData name="SakethaNath Jagarlapudi" userId="291edbeab67699ee" providerId="LiveId" clId="{127E3EE1-66BC-472F-8EB9-7261825B3B37}" dt="2023-05-22T16:03:25.981" v="151" actId="1076"/>
          <ac:spMkLst>
            <pc:docMk/>
            <pc:sldMk cId="2579320149" sldId="294"/>
            <ac:spMk id="8" creationId="{DC372A30-45C1-8CF0-009B-BE00E8B69E49}"/>
          </ac:spMkLst>
        </pc:spChg>
        <pc:spChg chg="add del mod">
          <ac:chgData name="SakethaNath Jagarlapudi" userId="291edbeab67699ee" providerId="LiveId" clId="{127E3EE1-66BC-472F-8EB9-7261825B3B37}" dt="2023-05-22T16:06:09.835" v="219" actId="478"/>
          <ac:spMkLst>
            <pc:docMk/>
            <pc:sldMk cId="2579320149" sldId="294"/>
            <ac:spMk id="10" creationId="{B81B35F9-97C1-E586-BC27-E0B0E69F9FC7}"/>
          </ac:spMkLst>
        </pc:spChg>
        <pc:spChg chg="add mod">
          <ac:chgData name="SakethaNath Jagarlapudi" userId="291edbeab67699ee" providerId="LiveId" clId="{127E3EE1-66BC-472F-8EB9-7261825B3B37}" dt="2023-05-22T16:06:10.705" v="220"/>
          <ac:spMkLst>
            <pc:docMk/>
            <pc:sldMk cId="2579320149" sldId="294"/>
            <ac:spMk id="11" creationId="{1B99CC86-85E4-A76E-D75E-BC497870B066}"/>
          </ac:spMkLst>
        </pc:spChg>
        <pc:spChg chg="add mod">
          <ac:chgData name="SakethaNath Jagarlapudi" userId="291edbeab67699ee" providerId="LiveId" clId="{127E3EE1-66BC-472F-8EB9-7261825B3B37}" dt="2023-05-22T16:07:49.687" v="250"/>
          <ac:spMkLst>
            <pc:docMk/>
            <pc:sldMk cId="2579320149" sldId="294"/>
            <ac:spMk id="12" creationId="{AD053C5A-9DDB-EAC1-F06F-BEA6708C69BB}"/>
          </ac:spMkLst>
        </pc:spChg>
        <pc:picChg chg="del">
          <ac:chgData name="SakethaNath Jagarlapudi" userId="291edbeab67699ee" providerId="LiveId" clId="{127E3EE1-66BC-472F-8EB9-7261825B3B37}" dt="2023-05-22T16:02:32.747" v="145" actId="478"/>
          <ac:picMkLst>
            <pc:docMk/>
            <pc:sldMk cId="2579320149" sldId="294"/>
            <ac:picMk id="5" creationId="{58D678A2-A468-4474-50E9-523AF545B3CE}"/>
          </ac:picMkLst>
        </pc:picChg>
        <pc:picChg chg="add mod modCrop">
          <ac:chgData name="SakethaNath Jagarlapudi" userId="291edbeab67699ee" providerId="LiveId" clId="{127E3EE1-66BC-472F-8EB9-7261825B3B37}" dt="2023-05-22T16:03:20.407" v="150" actId="14100"/>
          <ac:picMkLst>
            <pc:docMk/>
            <pc:sldMk cId="2579320149" sldId="294"/>
            <ac:picMk id="6" creationId="{B4048CB0-E905-6B3D-A320-5434EA63C44D}"/>
          </ac:picMkLst>
        </pc:picChg>
      </pc:sldChg>
      <pc:sldChg chg="add">
        <pc:chgData name="SakethaNath Jagarlapudi" userId="291edbeab67699ee" providerId="LiveId" clId="{127E3EE1-66BC-472F-8EB9-7261825B3B37}" dt="2023-05-22T16:30:42.384" v="295"/>
        <pc:sldMkLst>
          <pc:docMk/>
          <pc:sldMk cId="3271153306" sldId="295"/>
        </pc:sldMkLst>
      </pc:sldChg>
      <pc:sldChg chg="addSp delSp modSp add mod">
        <pc:chgData name="SakethaNath Jagarlapudi" userId="291edbeab67699ee" providerId="LiveId" clId="{127E3EE1-66BC-472F-8EB9-7261825B3B37}" dt="2023-05-22T16:53:32.139" v="430" actId="20577"/>
        <pc:sldMkLst>
          <pc:docMk/>
          <pc:sldMk cId="2341199336" sldId="296"/>
        </pc:sldMkLst>
        <pc:spChg chg="add del mod">
          <ac:chgData name="SakethaNath Jagarlapudi" userId="291edbeab67699ee" providerId="LiveId" clId="{127E3EE1-66BC-472F-8EB9-7261825B3B37}" dt="2023-05-22T16:53:16.869" v="419" actId="478"/>
          <ac:spMkLst>
            <pc:docMk/>
            <pc:sldMk cId="2341199336" sldId="296"/>
            <ac:spMk id="2" creationId="{E7431991-DDA9-5FFB-3E5B-52C34A926DDB}"/>
          </ac:spMkLst>
        </pc:spChg>
        <pc:spChg chg="add mod">
          <ac:chgData name="SakethaNath Jagarlapudi" userId="291edbeab67699ee" providerId="LiveId" clId="{127E3EE1-66BC-472F-8EB9-7261825B3B37}" dt="2023-05-22T16:53:32.139" v="430" actId="20577"/>
          <ac:spMkLst>
            <pc:docMk/>
            <pc:sldMk cId="2341199336" sldId="296"/>
            <ac:spMk id="5" creationId="{02EAFF07-4BB6-B307-826C-D2F459ACBDA2}"/>
          </ac:spMkLst>
        </pc:spChg>
        <pc:graphicFrameChg chg="mod">
          <ac:chgData name="SakethaNath Jagarlapudi" userId="291edbeab67699ee" providerId="LiveId" clId="{127E3EE1-66BC-472F-8EB9-7261825B3B37}" dt="2023-05-22T16:52:18.241" v="396" actId="1076"/>
          <ac:graphicFrameMkLst>
            <pc:docMk/>
            <pc:sldMk cId="2341199336" sldId="296"/>
            <ac:graphicFrameMk id="4" creationId="{00000000-0000-0000-0000-000000000000}"/>
          </ac:graphicFrameMkLst>
        </pc:graphicFrameChg>
      </pc:sldChg>
      <pc:sldChg chg="add">
        <pc:chgData name="SakethaNath Jagarlapudi" userId="291edbeab67699ee" providerId="LiveId" clId="{127E3EE1-66BC-472F-8EB9-7261825B3B37}" dt="2023-05-22T16:51:56.806" v="395"/>
        <pc:sldMkLst>
          <pc:docMk/>
          <pc:sldMk cId="4253194661" sldId="302"/>
        </pc:sldMkLst>
      </pc:sldChg>
      <pc:sldChg chg="modSp add mod">
        <pc:chgData name="SakethaNath Jagarlapudi" userId="291edbeab67699ee" providerId="LiveId" clId="{127E3EE1-66BC-472F-8EB9-7261825B3B37}" dt="2023-05-22T17:34:25.054" v="781" actId="207"/>
        <pc:sldMkLst>
          <pc:docMk/>
          <pc:sldMk cId="3735091789" sldId="303"/>
        </pc:sldMkLst>
        <pc:spChg chg="mod">
          <ac:chgData name="SakethaNath Jagarlapudi" userId="291edbeab67699ee" providerId="LiveId" clId="{127E3EE1-66BC-472F-8EB9-7261825B3B37}" dt="2023-05-22T17:19:22.299" v="729" actId="207"/>
          <ac:spMkLst>
            <pc:docMk/>
            <pc:sldMk cId="3735091789" sldId="303"/>
            <ac:spMk id="2" creationId="{019E1B4E-0E0A-42A9-871F-6C373CE3BFC4}"/>
          </ac:spMkLst>
        </pc:spChg>
        <pc:spChg chg="mod">
          <ac:chgData name="SakethaNath Jagarlapudi" userId="291edbeab67699ee" providerId="LiveId" clId="{127E3EE1-66BC-472F-8EB9-7261825B3B37}" dt="2023-05-22T17:20:32.254" v="731" actId="207"/>
          <ac:spMkLst>
            <pc:docMk/>
            <pc:sldMk cId="3735091789" sldId="303"/>
            <ac:spMk id="4" creationId="{CF076BB9-FEDD-4B44-8806-1FB29FAACCEF}"/>
          </ac:spMkLst>
        </pc:spChg>
        <pc:spChg chg="mod">
          <ac:chgData name="SakethaNath Jagarlapudi" userId="291edbeab67699ee" providerId="LiveId" clId="{127E3EE1-66BC-472F-8EB9-7261825B3B37}" dt="2023-05-22T17:34:25.054" v="781" actId="207"/>
          <ac:spMkLst>
            <pc:docMk/>
            <pc:sldMk cId="3735091789" sldId="303"/>
            <ac:spMk id="5" creationId="{7E1EA65A-D60F-4C8E-93D4-A449E8B22B01}"/>
          </ac:spMkLst>
        </pc:spChg>
      </pc:sldChg>
      <pc:sldChg chg="addSp delSp modSp add mod">
        <pc:chgData name="SakethaNath Jagarlapudi" userId="291edbeab67699ee" providerId="LiveId" clId="{127E3EE1-66BC-472F-8EB9-7261825B3B37}" dt="2023-05-26T04:20:01.817" v="2428" actId="14100"/>
        <pc:sldMkLst>
          <pc:docMk/>
          <pc:sldMk cId="2759553240" sldId="304"/>
        </pc:sldMkLst>
        <pc:spChg chg="mod">
          <ac:chgData name="SakethaNath Jagarlapudi" userId="291edbeab67699ee" providerId="LiveId" clId="{127E3EE1-66BC-472F-8EB9-7261825B3B37}" dt="2023-05-22T17:19:31.246" v="730" actId="207"/>
          <ac:spMkLst>
            <pc:docMk/>
            <pc:sldMk cId="2759553240" sldId="304"/>
            <ac:spMk id="2" creationId="{019E1B4E-0E0A-42A9-871F-6C373CE3BFC4}"/>
          </ac:spMkLst>
        </pc:spChg>
        <pc:spChg chg="add mod">
          <ac:chgData name="SakethaNath Jagarlapudi" userId="291edbeab67699ee" providerId="LiveId" clId="{127E3EE1-66BC-472F-8EB9-7261825B3B37}" dt="2023-05-26T04:20:01.817" v="2428" actId="14100"/>
          <ac:spMkLst>
            <pc:docMk/>
            <pc:sldMk cId="2759553240" sldId="304"/>
            <ac:spMk id="4" creationId="{F00E734C-2B9D-055B-B442-B52F6315E257}"/>
          </ac:spMkLst>
        </pc:spChg>
        <pc:spChg chg="mod">
          <ac:chgData name="SakethaNath Jagarlapudi" userId="291edbeab67699ee" providerId="LiveId" clId="{127E3EE1-66BC-472F-8EB9-7261825B3B37}" dt="2023-05-22T17:36:37.133" v="801" actId="20577"/>
          <ac:spMkLst>
            <pc:docMk/>
            <pc:sldMk cId="2759553240" sldId="304"/>
            <ac:spMk id="5" creationId="{7E1EA65A-D60F-4C8E-93D4-A449E8B22B01}"/>
          </ac:spMkLst>
        </pc:spChg>
        <pc:graphicFrameChg chg="add del mod">
          <ac:chgData name="SakethaNath Jagarlapudi" userId="291edbeab67699ee" providerId="LiveId" clId="{127E3EE1-66BC-472F-8EB9-7261825B3B37}" dt="2023-05-26T04:19:36.189" v="2414"/>
          <ac:graphicFrameMkLst>
            <pc:docMk/>
            <pc:sldMk cId="2759553240" sldId="304"/>
            <ac:graphicFrameMk id="6" creationId="{7F777D6F-29F4-16B1-9C58-43938B95694E}"/>
          </ac:graphicFrameMkLst>
        </pc:graphicFrameChg>
      </pc:sldChg>
      <pc:sldChg chg="addSp modSp add mod">
        <pc:chgData name="SakethaNath Jagarlapudi" userId="291edbeab67699ee" providerId="LiveId" clId="{127E3EE1-66BC-472F-8EB9-7261825B3B37}" dt="2023-05-22T16:39:41.305" v="350" actId="20577"/>
        <pc:sldMkLst>
          <pc:docMk/>
          <pc:sldMk cId="2033218273" sldId="338"/>
        </pc:sldMkLst>
        <pc:spChg chg="add mod">
          <ac:chgData name="SakethaNath Jagarlapudi" userId="291edbeab67699ee" providerId="LiveId" clId="{127E3EE1-66BC-472F-8EB9-7261825B3B37}" dt="2023-05-22T16:38:18.542" v="314" actId="20577"/>
          <ac:spMkLst>
            <pc:docMk/>
            <pc:sldMk cId="2033218273" sldId="338"/>
            <ac:spMk id="3" creationId="{08E81A38-B9CD-5BB5-0C4B-B40C73B3AD22}"/>
          </ac:spMkLst>
        </pc:spChg>
        <pc:spChg chg="mod">
          <ac:chgData name="SakethaNath Jagarlapudi" userId="291edbeab67699ee" providerId="LiveId" clId="{127E3EE1-66BC-472F-8EB9-7261825B3B37}" dt="2023-05-22T16:39:41.305" v="350" actId="20577"/>
          <ac:spMkLst>
            <pc:docMk/>
            <pc:sldMk cId="2033218273" sldId="338"/>
            <ac:spMk id="10" creationId="{EE100321-18F2-4194-A86B-8C3999FCC374}"/>
          </ac:spMkLst>
        </pc:spChg>
        <pc:picChg chg="mod">
          <ac:chgData name="SakethaNath Jagarlapudi" userId="291edbeab67699ee" providerId="LiveId" clId="{127E3EE1-66BC-472F-8EB9-7261825B3B37}" dt="2023-05-22T16:37:56.219" v="299" actId="14100"/>
          <ac:picMkLst>
            <pc:docMk/>
            <pc:sldMk cId="2033218273" sldId="338"/>
            <ac:picMk id="9" creationId="{74E97EB6-2D41-472A-A3AA-5A12F1C46A89}"/>
          </ac:picMkLst>
        </pc:picChg>
      </pc:sldChg>
      <pc:sldChg chg="addSp delSp modSp add mod">
        <pc:chgData name="SakethaNath Jagarlapudi" userId="291edbeab67699ee" providerId="LiveId" clId="{127E3EE1-66BC-472F-8EB9-7261825B3B37}" dt="2023-05-22T16:48:11.421" v="394"/>
        <pc:sldMkLst>
          <pc:docMk/>
          <pc:sldMk cId="681034339" sldId="339"/>
        </pc:sldMkLst>
        <pc:spChg chg="add del mod">
          <ac:chgData name="SakethaNath Jagarlapudi" userId="291edbeab67699ee" providerId="LiveId" clId="{127E3EE1-66BC-472F-8EB9-7261825B3B37}" dt="2023-05-22T16:47:53.338" v="390" actId="478"/>
          <ac:spMkLst>
            <pc:docMk/>
            <pc:sldMk cId="681034339" sldId="339"/>
            <ac:spMk id="3" creationId="{1BF74506-AB9C-468B-1287-2B7B75B84954}"/>
          </ac:spMkLst>
        </pc:spChg>
        <pc:spChg chg="add mod">
          <ac:chgData name="SakethaNath Jagarlapudi" userId="291edbeab67699ee" providerId="LiveId" clId="{127E3EE1-66BC-472F-8EB9-7261825B3B37}" dt="2023-05-22T16:48:11.421" v="394"/>
          <ac:spMkLst>
            <pc:docMk/>
            <pc:sldMk cId="681034339" sldId="339"/>
            <ac:spMk id="5" creationId="{F3F55923-8E01-F0C5-1236-63F4A40BE98B}"/>
          </ac:spMkLst>
        </pc:spChg>
        <pc:spChg chg="del">
          <ac:chgData name="SakethaNath Jagarlapudi" userId="291edbeab67699ee" providerId="LiveId" clId="{127E3EE1-66BC-472F-8EB9-7261825B3B37}" dt="2023-05-22T16:47:50.398" v="389" actId="478"/>
          <ac:spMkLst>
            <pc:docMk/>
            <pc:sldMk cId="681034339" sldId="339"/>
            <ac:spMk id="19" creationId="{00000000-0000-0000-0000-000000000000}"/>
          </ac:spMkLst>
        </pc:spChg>
      </pc:sldChg>
      <pc:sldChg chg="addSp delSp modSp new mod">
        <pc:chgData name="SakethaNath Jagarlapudi" userId="291edbeab67699ee" providerId="LiveId" clId="{127E3EE1-66BC-472F-8EB9-7261825B3B37}" dt="2023-05-22T17:12:43.741" v="648" actId="1076"/>
        <pc:sldMkLst>
          <pc:docMk/>
          <pc:sldMk cId="797084729" sldId="340"/>
        </pc:sldMkLst>
        <pc:spChg chg="mod">
          <ac:chgData name="SakethaNath Jagarlapudi" userId="291edbeab67699ee" providerId="LiveId" clId="{127E3EE1-66BC-472F-8EB9-7261825B3B37}" dt="2023-05-22T17:10:00.229" v="608" actId="20577"/>
          <ac:spMkLst>
            <pc:docMk/>
            <pc:sldMk cId="797084729" sldId="340"/>
            <ac:spMk id="2" creationId="{7B229DBD-AA22-A91D-C2FB-5E9780DE4840}"/>
          </ac:spMkLst>
        </pc:spChg>
        <pc:spChg chg="del">
          <ac:chgData name="SakethaNath Jagarlapudi" userId="291edbeab67699ee" providerId="LiveId" clId="{127E3EE1-66BC-472F-8EB9-7261825B3B37}" dt="2023-05-22T17:01:38.815" v="432" actId="478"/>
          <ac:spMkLst>
            <pc:docMk/>
            <pc:sldMk cId="797084729" sldId="340"/>
            <ac:spMk id="3" creationId="{FA83891A-EFEC-5A10-592B-B49D33071F12}"/>
          </ac:spMkLst>
        </pc:spChg>
        <pc:spChg chg="add mod">
          <ac:chgData name="SakethaNath Jagarlapudi" userId="291edbeab67699ee" providerId="LiveId" clId="{127E3EE1-66BC-472F-8EB9-7261825B3B37}" dt="2023-05-22T17:12:43.741" v="648" actId="1076"/>
          <ac:spMkLst>
            <pc:docMk/>
            <pc:sldMk cId="797084729" sldId="340"/>
            <ac:spMk id="6" creationId="{C40C6349-B009-5172-71B0-8AF2C9A1EE37}"/>
          </ac:spMkLst>
        </pc:spChg>
        <pc:picChg chg="add mod modCrop">
          <ac:chgData name="SakethaNath Jagarlapudi" userId="291edbeab67699ee" providerId="LiveId" clId="{127E3EE1-66BC-472F-8EB9-7261825B3B37}" dt="2023-05-22T17:02:44.955" v="439" actId="1076"/>
          <ac:picMkLst>
            <pc:docMk/>
            <pc:sldMk cId="797084729" sldId="340"/>
            <ac:picMk id="5" creationId="{76F57361-30F4-DEBB-E52A-A3ECB26F860D}"/>
          </ac:picMkLst>
        </pc:picChg>
      </pc:sldChg>
      <pc:sldChg chg="modSp new mod">
        <pc:chgData name="SakethaNath Jagarlapudi" userId="291edbeab67699ee" providerId="LiveId" clId="{127E3EE1-66BC-472F-8EB9-7261825B3B37}" dt="2023-05-22T17:14:13.092" v="650" actId="20577"/>
        <pc:sldMkLst>
          <pc:docMk/>
          <pc:sldMk cId="2888130970" sldId="341"/>
        </pc:sldMkLst>
        <pc:spChg chg="mod">
          <ac:chgData name="SakethaNath Jagarlapudi" userId="291edbeab67699ee" providerId="LiveId" clId="{127E3EE1-66BC-472F-8EB9-7261825B3B37}" dt="2023-05-22T17:04:03.323" v="533" actId="20577"/>
          <ac:spMkLst>
            <pc:docMk/>
            <pc:sldMk cId="2888130970" sldId="341"/>
            <ac:spMk id="2" creationId="{273D1D1A-CB2F-6CC9-E5B8-6DA6460D94A6}"/>
          </ac:spMkLst>
        </pc:spChg>
        <pc:spChg chg="mod">
          <ac:chgData name="SakethaNath Jagarlapudi" userId="291edbeab67699ee" providerId="LiveId" clId="{127E3EE1-66BC-472F-8EB9-7261825B3B37}" dt="2023-05-22T17:14:13.092" v="650" actId="20577"/>
          <ac:spMkLst>
            <pc:docMk/>
            <pc:sldMk cId="2888130970" sldId="341"/>
            <ac:spMk id="3" creationId="{72932029-59D3-7167-101F-F415FF52E9BE}"/>
          </ac:spMkLst>
        </pc:spChg>
      </pc:sldChg>
      <pc:sldChg chg="modSp add mod">
        <pc:chgData name="SakethaNath Jagarlapudi" userId="291edbeab67699ee" providerId="LiveId" clId="{127E3EE1-66BC-472F-8EB9-7261825B3B37}" dt="2023-05-22T17:25:51.147" v="755" actId="20577"/>
        <pc:sldMkLst>
          <pc:docMk/>
          <pc:sldMk cId="2083580103" sldId="342"/>
        </pc:sldMkLst>
        <pc:spChg chg="mod">
          <ac:chgData name="SakethaNath Jagarlapudi" userId="291edbeab67699ee" providerId="LiveId" clId="{127E3EE1-66BC-472F-8EB9-7261825B3B37}" dt="2023-05-22T17:15:01.823" v="698" actId="20577"/>
          <ac:spMkLst>
            <pc:docMk/>
            <pc:sldMk cId="2083580103" sldId="342"/>
            <ac:spMk id="2" creationId="{273D1D1A-CB2F-6CC9-E5B8-6DA6460D94A6}"/>
          </ac:spMkLst>
        </pc:spChg>
        <pc:spChg chg="mod">
          <ac:chgData name="SakethaNath Jagarlapudi" userId="291edbeab67699ee" providerId="LiveId" clId="{127E3EE1-66BC-472F-8EB9-7261825B3B37}" dt="2023-05-22T17:25:51.147" v="755" actId="20577"/>
          <ac:spMkLst>
            <pc:docMk/>
            <pc:sldMk cId="2083580103" sldId="342"/>
            <ac:spMk id="3" creationId="{72932029-59D3-7167-101F-F415FF52E9BE}"/>
          </ac:spMkLst>
        </pc:spChg>
      </pc:sldChg>
      <pc:sldChg chg="addSp delSp modSp add mod">
        <pc:chgData name="SakethaNath Jagarlapudi" userId="291edbeab67699ee" providerId="LiveId" clId="{127E3EE1-66BC-472F-8EB9-7261825B3B37}" dt="2023-05-26T04:20:30.402" v="2429"/>
        <pc:sldMkLst>
          <pc:docMk/>
          <pc:sldMk cId="4150630771" sldId="343"/>
        </pc:sldMkLst>
        <pc:spChg chg="add mod">
          <ac:chgData name="SakethaNath Jagarlapudi" userId="291edbeab67699ee" providerId="LiveId" clId="{127E3EE1-66BC-472F-8EB9-7261825B3B37}" dt="2023-05-26T04:20:30.402" v="2429"/>
          <ac:spMkLst>
            <pc:docMk/>
            <pc:sldMk cId="4150630771" sldId="343"/>
            <ac:spMk id="3" creationId="{19247D31-6D33-61DF-440C-E6B9A86A1551}"/>
          </ac:spMkLst>
        </pc:spChg>
        <pc:spChg chg="add del mod">
          <ac:chgData name="SakethaNath Jagarlapudi" userId="291edbeab67699ee" providerId="LiveId" clId="{127E3EE1-66BC-472F-8EB9-7261825B3B37}" dt="2023-05-22T17:36:29.326" v="792"/>
          <ac:spMkLst>
            <pc:docMk/>
            <pc:sldMk cId="4150630771" sldId="343"/>
            <ac:spMk id="3" creationId="{F97A1E58-F88A-675E-46D8-52465D8A421F}"/>
          </ac:spMkLst>
        </pc:spChg>
        <pc:spChg chg="add del mod">
          <ac:chgData name="SakethaNath Jagarlapudi" userId="291edbeab67699ee" providerId="LiveId" clId="{127E3EE1-66BC-472F-8EB9-7261825B3B37}" dt="2023-05-22T17:39:14.637" v="902" actId="20577"/>
          <ac:spMkLst>
            <pc:docMk/>
            <pc:sldMk cId="4150630771" sldId="343"/>
            <ac:spMk id="4" creationId="{0F4D2FB8-074E-1AED-BD8F-F0347517A49D}"/>
          </ac:spMkLst>
        </pc:spChg>
        <pc:spChg chg="del mod">
          <ac:chgData name="SakethaNath Jagarlapudi" userId="291edbeab67699ee" providerId="LiveId" clId="{127E3EE1-66BC-472F-8EB9-7261825B3B37}" dt="2023-05-22T17:35:46.410" v="788" actId="478"/>
          <ac:spMkLst>
            <pc:docMk/>
            <pc:sldMk cId="4150630771" sldId="343"/>
            <ac:spMk id="5" creationId="{7E1EA65A-D60F-4C8E-93D4-A449E8B22B01}"/>
          </ac:spMkLst>
        </pc:spChg>
      </pc:sldChg>
      <pc:sldChg chg="addSp modSp">
        <pc:chgData name="SakethaNath Jagarlapudi" userId="291edbeab67699ee" providerId="LiveId" clId="{127E3EE1-66BC-472F-8EB9-7261825B3B37}" dt="2023-05-26T04:20:34.516" v="2430"/>
        <pc:sldMkLst>
          <pc:docMk/>
          <pc:sldMk cId="2069699504" sldId="344"/>
        </pc:sldMkLst>
        <pc:spChg chg="add mod">
          <ac:chgData name="SakethaNath Jagarlapudi" userId="291edbeab67699ee" providerId="LiveId" clId="{127E3EE1-66BC-472F-8EB9-7261825B3B37}" dt="2023-05-26T04:20:34.516" v="2430"/>
          <ac:spMkLst>
            <pc:docMk/>
            <pc:sldMk cId="2069699504" sldId="344"/>
            <ac:spMk id="6" creationId="{6EBE5A5C-3E53-52F3-8334-FFD3A48D1BD3}"/>
          </ac:spMkLst>
        </pc:spChg>
      </pc:sldChg>
      <pc:sldChg chg="addSp modSp">
        <pc:chgData name="SakethaNath Jagarlapudi" userId="291edbeab67699ee" providerId="LiveId" clId="{127E3EE1-66BC-472F-8EB9-7261825B3B37}" dt="2023-05-26T04:20:38.354" v="2431"/>
        <pc:sldMkLst>
          <pc:docMk/>
          <pc:sldMk cId="1063429006" sldId="345"/>
        </pc:sldMkLst>
        <pc:spChg chg="add mod">
          <ac:chgData name="SakethaNath Jagarlapudi" userId="291edbeab67699ee" providerId="LiveId" clId="{127E3EE1-66BC-472F-8EB9-7261825B3B37}" dt="2023-05-26T04:20:38.354" v="2431"/>
          <ac:spMkLst>
            <pc:docMk/>
            <pc:sldMk cId="1063429006" sldId="345"/>
            <ac:spMk id="16" creationId="{346AA3CF-8933-CAFA-951C-5D821EEAA597}"/>
          </ac:spMkLst>
        </pc:spChg>
      </pc:sldChg>
      <pc:sldChg chg="addSp modSp mod">
        <pc:chgData name="SakethaNath Jagarlapudi" userId="291edbeab67699ee" providerId="LiveId" clId="{127E3EE1-66BC-472F-8EB9-7261825B3B37}" dt="2023-05-26T04:20:49.113" v="2434" actId="1036"/>
        <pc:sldMkLst>
          <pc:docMk/>
          <pc:sldMk cId="3278018643" sldId="346"/>
        </pc:sldMkLst>
        <pc:spChg chg="add mod">
          <ac:chgData name="SakethaNath Jagarlapudi" userId="291edbeab67699ee" providerId="LiveId" clId="{127E3EE1-66BC-472F-8EB9-7261825B3B37}" dt="2023-05-26T04:20:49.113" v="2434" actId="1036"/>
          <ac:spMkLst>
            <pc:docMk/>
            <pc:sldMk cId="3278018643" sldId="346"/>
            <ac:spMk id="3" creationId="{8AE36A6F-8A70-AA26-3E82-C0570DC28357}"/>
          </ac:spMkLst>
        </pc:spChg>
      </pc:sldChg>
      <pc:sldChg chg="addSp modSp">
        <pc:chgData name="SakethaNath Jagarlapudi" userId="291edbeab67699ee" providerId="LiveId" clId="{127E3EE1-66BC-472F-8EB9-7261825B3B37}" dt="2023-05-26T04:20:52.773" v="2435"/>
        <pc:sldMkLst>
          <pc:docMk/>
          <pc:sldMk cId="1805640666" sldId="347"/>
        </pc:sldMkLst>
        <pc:spChg chg="add mod">
          <ac:chgData name="SakethaNath Jagarlapudi" userId="291edbeab67699ee" providerId="LiveId" clId="{127E3EE1-66BC-472F-8EB9-7261825B3B37}" dt="2023-05-26T04:20:52.773" v="2435"/>
          <ac:spMkLst>
            <pc:docMk/>
            <pc:sldMk cId="1805640666" sldId="347"/>
            <ac:spMk id="3" creationId="{2E85ABF1-59AF-FB41-6A6A-FD78501C9691}"/>
          </ac:spMkLst>
        </pc:spChg>
      </pc:sldChg>
      <pc:sldChg chg="addSp modSp">
        <pc:chgData name="SakethaNath Jagarlapudi" userId="291edbeab67699ee" providerId="LiveId" clId="{127E3EE1-66BC-472F-8EB9-7261825B3B37}" dt="2023-05-26T04:20:56.574" v="2436"/>
        <pc:sldMkLst>
          <pc:docMk/>
          <pc:sldMk cId="694933600" sldId="348"/>
        </pc:sldMkLst>
        <pc:spChg chg="add mod">
          <ac:chgData name="SakethaNath Jagarlapudi" userId="291edbeab67699ee" providerId="LiveId" clId="{127E3EE1-66BC-472F-8EB9-7261825B3B37}" dt="2023-05-26T04:20:56.574" v="2436"/>
          <ac:spMkLst>
            <pc:docMk/>
            <pc:sldMk cId="694933600" sldId="348"/>
            <ac:spMk id="3" creationId="{503B8ED9-28B1-1F9F-18CD-1EC2A8F67B56}"/>
          </ac:spMkLst>
        </pc:spChg>
      </pc:sldChg>
      <pc:sldChg chg="addSp modSp">
        <pc:chgData name="SakethaNath Jagarlapudi" userId="291edbeab67699ee" providerId="LiveId" clId="{127E3EE1-66BC-472F-8EB9-7261825B3B37}" dt="2023-05-26T04:20:59.466" v="2437"/>
        <pc:sldMkLst>
          <pc:docMk/>
          <pc:sldMk cId="4028719666" sldId="349"/>
        </pc:sldMkLst>
        <pc:spChg chg="add mod">
          <ac:chgData name="SakethaNath Jagarlapudi" userId="291edbeab67699ee" providerId="LiveId" clId="{127E3EE1-66BC-472F-8EB9-7261825B3B37}" dt="2023-05-26T04:20:59.466" v="2437"/>
          <ac:spMkLst>
            <pc:docMk/>
            <pc:sldMk cId="4028719666" sldId="349"/>
            <ac:spMk id="3" creationId="{26492973-94A8-89A8-81D5-F7B2D0707865}"/>
          </ac:spMkLst>
        </pc:spChg>
      </pc:sldChg>
      <pc:sldChg chg="addSp delSp modSp mod">
        <pc:chgData name="SakethaNath Jagarlapudi" userId="291edbeab67699ee" providerId="LiveId" clId="{127E3EE1-66BC-472F-8EB9-7261825B3B37}" dt="2023-05-26T02:02:43.429" v="1672" actId="20577"/>
        <pc:sldMkLst>
          <pc:docMk/>
          <pc:sldMk cId="3161321480" sldId="354"/>
        </pc:sldMkLst>
        <pc:spChg chg="del mod">
          <ac:chgData name="SakethaNath Jagarlapudi" userId="291edbeab67699ee" providerId="LiveId" clId="{127E3EE1-66BC-472F-8EB9-7261825B3B37}" dt="2023-05-25T23:10:16.255" v="1034" actId="478"/>
          <ac:spMkLst>
            <pc:docMk/>
            <pc:sldMk cId="3161321480" sldId="354"/>
            <ac:spMk id="3" creationId="{3C637A70-6AB5-3F21-9FB7-D1C1BE6C5156}"/>
          </ac:spMkLst>
        </pc:spChg>
        <pc:spChg chg="add del mod">
          <ac:chgData name="SakethaNath Jagarlapudi" userId="291edbeab67699ee" providerId="LiveId" clId="{127E3EE1-66BC-472F-8EB9-7261825B3B37}" dt="2023-05-25T23:10:20.465" v="1035" actId="478"/>
          <ac:spMkLst>
            <pc:docMk/>
            <pc:sldMk cId="3161321480" sldId="354"/>
            <ac:spMk id="5" creationId="{8D6195DC-88B7-3C05-9402-954F62783D7B}"/>
          </ac:spMkLst>
        </pc:spChg>
        <pc:spChg chg="add mod">
          <ac:chgData name="SakethaNath Jagarlapudi" userId="291edbeab67699ee" providerId="LiveId" clId="{127E3EE1-66BC-472F-8EB9-7261825B3B37}" dt="2023-05-25T23:12:05.708" v="1070" actId="20577"/>
          <ac:spMkLst>
            <pc:docMk/>
            <pc:sldMk cId="3161321480" sldId="354"/>
            <ac:spMk id="6" creationId="{C040EC73-337B-6307-4A51-6033AAC9EB08}"/>
          </ac:spMkLst>
        </pc:spChg>
        <pc:spChg chg="add mod">
          <ac:chgData name="SakethaNath Jagarlapudi" userId="291edbeab67699ee" providerId="LiveId" clId="{127E3EE1-66BC-472F-8EB9-7261825B3B37}" dt="2023-05-25T23:13:36.306" v="1095" actId="1076"/>
          <ac:spMkLst>
            <pc:docMk/>
            <pc:sldMk cId="3161321480" sldId="354"/>
            <ac:spMk id="7" creationId="{6C2ED9AE-86A4-AEAD-E90F-6D87AB7C947A}"/>
          </ac:spMkLst>
        </pc:spChg>
        <pc:spChg chg="add del mod">
          <ac:chgData name="SakethaNath Jagarlapudi" userId="291edbeab67699ee" providerId="LiveId" clId="{127E3EE1-66BC-472F-8EB9-7261825B3B37}" dt="2023-05-25T23:11:06.954" v="1042"/>
          <ac:spMkLst>
            <pc:docMk/>
            <pc:sldMk cId="3161321480" sldId="354"/>
            <ac:spMk id="8" creationId="{B4B92EA5-7809-2021-902B-5FB89A8C8087}"/>
          </ac:spMkLst>
        </pc:spChg>
        <pc:spChg chg="add del mod">
          <ac:chgData name="SakethaNath Jagarlapudi" userId="291edbeab67699ee" providerId="LiveId" clId="{127E3EE1-66BC-472F-8EB9-7261825B3B37}" dt="2023-05-25T23:11:42.546" v="1055"/>
          <ac:spMkLst>
            <pc:docMk/>
            <pc:sldMk cId="3161321480" sldId="354"/>
            <ac:spMk id="9" creationId="{1E9F39E0-E7C3-8630-90BA-32D563D08E33}"/>
          </ac:spMkLst>
        </pc:spChg>
        <pc:spChg chg="add mod">
          <ac:chgData name="SakethaNath Jagarlapudi" userId="291edbeab67699ee" providerId="LiveId" clId="{127E3EE1-66BC-472F-8EB9-7261825B3B37}" dt="2023-05-25T23:12:51.299" v="1074" actId="207"/>
          <ac:spMkLst>
            <pc:docMk/>
            <pc:sldMk cId="3161321480" sldId="354"/>
            <ac:spMk id="10" creationId="{4EE6C150-2591-4A82-402A-F18AB059B34E}"/>
          </ac:spMkLst>
        </pc:spChg>
        <pc:spChg chg="add mod">
          <ac:chgData name="SakethaNath Jagarlapudi" userId="291edbeab67699ee" providerId="LiveId" clId="{127E3EE1-66BC-472F-8EB9-7261825B3B37}" dt="2023-05-25T23:13:40.995" v="1096" actId="1076"/>
          <ac:spMkLst>
            <pc:docMk/>
            <pc:sldMk cId="3161321480" sldId="354"/>
            <ac:spMk id="12" creationId="{1417D090-1E41-8E5C-22B9-9F0337DE035B}"/>
          </ac:spMkLst>
        </pc:spChg>
        <pc:spChg chg="add mod">
          <ac:chgData name="SakethaNath Jagarlapudi" userId="291edbeab67699ee" providerId="LiveId" clId="{127E3EE1-66BC-472F-8EB9-7261825B3B37}" dt="2023-05-26T02:02:29.538" v="1667" actId="207"/>
          <ac:spMkLst>
            <pc:docMk/>
            <pc:sldMk cId="3161321480" sldId="354"/>
            <ac:spMk id="14" creationId="{AB30EFE7-F2CB-D365-9B2B-56AE4B10C11F}"/>
          </ac:spMkLst>
        </pc:spChg>
        <pc:spChg chg="add mod">
          <ac:chgData name="SakethaNath Jagarlapudi" userId="291edbeab67699ee" providerId="LiveId" clId="{127E3EE1-66BC-472F-8EB9-7261825B3B37}" dt="2023-05-26T02:02:43.429" v="1672" actId="20577"/>
          <ac:spMkLst>
            <pc:docMk/>
            <pc:sldMk cId="3161321480" sldId="354"/>
            <ac:spMk id="16" creationId="{9E47FCBB-9E8A-FD0C-679B-2EF27B0492DF}"/>
          </ac:spMkLst>
        </pc:spChg>
        <pc:spChg chg="add mod">
          <ac:chgData name="SakethaNath Jagarlapudi" userId="291edbeab67699ee" providerId="LiveId" clId="{127E3EE1-66BC-472F-8EB9-7261825B3B37}" dt="2023-05-25T23:19:03.959" v="1275" actId="20577"/>
          <ac:spMkLst>
            <pc:docMk/>
            <pc:sldMk cId="3161321480" sldId="354"/>
            <ac:spMk id="17" creationId="{7387BB1F-DFE6-71CF-6C12-1F476B017A72}"/>
          </ac:spMkLst>
        </pc:spChg>
      </pc:sldChg>
      <pc:sldChg chg="delSp add mod">
        <pc:chgData name="SakethaNath Jagarlapudi" userId="291edbeab67699ee" providerId="LiveId" clId="{127E3EE1-66BC-472F-8EB9-7261825B3B37}" dt="2023-05-25T23:19:24.182" v="1278" actId="478"/>
        <pc:sldMkLst>
          <pc:docMk/>
          <pc:sldMk cId="4133330595" sldId="356"/>
        </pc:sldMkLst>
        <pc:spChg chg="del">
          <ac:chgData name="SakethaNath Jagarlapudi" userId="291edbeab67699ee" providerId="LiveId" clId="{127E3EE1-66BC-472F-8EB9-7261825B3B37}" dt="2023-05-25T23:19:20.306" v="1277" actId="478"/>
          <ac:spMkLst>
            <pc:docMk/>
            <pc:sldMk cId="4133330595" sldId="356"/>
            <ac:spMk id="16" creationId="{9E47FCBB-9E8A-FD0C-679B-2EF27B0492DF}"/>
          </ac:spMkLst>
        </pc:spChg>
        <pc:spChg chg="del">
          <ac:chgData name="SakethaNath Jagarlapudi" userId="291edbeab67699ee" providerId="LiveId" clId="{127E3EE1-66BC-472F-8EB9-7261825B3B37}" dt="2023-05-25T23:19:24.182" v="1278" actId="478"/>
          <ac:spMkLst>
            <pc:docMk/>
            <pc:sldMk cId="4133330595" sldId="356"/>
            <ac:spMk id="17" creationId="{7387BB1F-DFE6-71CF-6C12-1F476B017A72}"/>
          </ac:spMkLst>
        </pc:spChg>
      </pc:sldChg>
      <pc:sldChg chg="addSp delSp modSp new mod">
        <pc:chgData name="SakethaNath Jagarlapudi" userId="291edbeab67699ee" providerId="LiveId" clId="{127E3EE1-66BC-472F-8EB9-7261825B3B37}" dt="2023-05-26T02:14:29.129" v="1735" actId="20577"/>
        <pc:sldMkLst>
          <pc:docMk/>
          <pc:sldMk cId="3422245115" sldId="357"/>
        </pc:sldMkLst>
        <pc:spChg chg="mod">
          <ac:chgData name="SakethaNath Jagarlapudi" userId="291edbeab67699ee" providerId="LiveId" clId="{127E3EE1-66BC-472F-8EB9-7261825B3B37}" dt="2023-05-25T23:20:00.361" v="1313" actId="20577"/>
          <ac:spMkLst>
            <pc:docMk/>
            <pc:sldMk cId="3422245115" sldId="357"/>
            <ac:spMk id="2" creationId="{DDBEEB79-4BEB-F02C-9F62-C16910B8C5E2}"/>
          </ac:spMkLst>
        </pc:spChg>
        <pc:spChg chg="del">
          <ac:chgData name="SakethaNath Jagarlapudi" userId="291edbeab67699ee" providerId="LiveId" clId="{127E3EE1-66BC-472F-8EB9-7261825B3B37}" dt="2023-05-25T23:25:05.591" v="1340" actId="478"/>
          <ac:spMkLst>
            <pc:docMk/>
            <pc:sldMk cId="3422245115" sldId="357"/>
            <ac:spMk id="3" creationId="{560EB7D8-D299-2CE7-8830-555A51467360}"/>
          </ac:spMkLst>
        </pc:spChg>
        <pc:spChg chg="add mod">
          <ac:chgData name="SakethaNath Jagarlapudi" userId="291edbeab67699ee" providerId="LiveId" clId="{127E3EE1-66BC-472F-8EB9-7261825B3B37}" dt="2023-05-26T02:10:10.060" v="1712" actId="207"/>
          <ac:spMkLst>
            <pc:docMk/>
            <pc:sldMk cId="3422245115" sldId="357"/>
            <ac:spMk id="4" creationId="{5298F5B1-9443-8888-2CAA-7E331768C609}"/>
          </ac:spMkLst>
        </pc:spChg>
        <pc:spChg chg="add del mod">
          <ac:chgData name="SakethaNath Jagarlapudi" userId="291edbeab67699ee" providerId="LiveId" clId="{127E3EE1-66BC-472F-8EB9-7261825B3B37}" dt="2023-05-26T02:08:53.343" v="1694" actId="478"/>
          <ac:spMkLst>
            <pc:docMk/>
            <pc:sldMk cId="3422245115" sldId="357"/>
            <ac:spMk id="5" creationId="{5420C77D-D61D-B1AB-D8B4-102385EB51A5}"/>
          </ac:spMkLst>
        </pc:spChg>
        <pc:spChg chg="add mod">
          <ac:chgData name="SakethaNath Jagarlapudi" userId="291edbeab67699ee" providerId="LiveId" clId="{127E3EE1-66BC-472F-8EB9-7261825B3B37}" dt="2023-05-26T02:13:57.960" v="1730" actId="20577"/>
          <ac:spMkLst>
            <pc:docMk/>
            <pc:sldMk cId="3422245115" sldId="357"/>
            <ac:spMk id="6" creationId="{E8B0CA4E-4279-2E39-EC64-C405BF147627}"/>
          </ac:spMkLst>
        </pc:spChg>
        <pc:spChg chg="add mod">
          <ac:chgData name="SakethaNath Jagarlapudi" userId="291edbeab67699ee" providerId="LiveId" clId="{127E3EE1-66BC-472F-8EB9-7261825B3B37}" dt="2023-05-26T02:14:29.129" v="1735" actId="20577"/>
          <ac:spMkLst>
            <pc:docMk/>
            <pc:sldMk cId="3422245115" sldId="357"/>
            <ac:spMk id="7" creationId="{49A36DEF-94A7-39D3-4CB7-3CB695A33326}"/>
          </ac:spMkLst>
        </pc:spChg>
      </pc:sldChg>
      <pc:sldChg chg="addSp delSp modSp add mod">
        <pc:chgData name="SakethaNath Jagarlapudi" userId="291edbeab67699ee" providerId="LiveId" clId="{127E3EE1-66BC-472F-8EB9-7261825B3B37}" dt="2023-05-26T02:02:14.470" v="1665" actId="207"/>
        <pc:sldMkLst>
          <pc:docMk/>
          <pc:sldMk cId="904382638" sldId="358"/>
        </pc:sldMkLst>
        <pc:spChg chg="add mod">
          <ac:chgData name="SakethaNath Jagarlapudi" userId="291edbeab67699ee" providerId="LiveId" clId="{127E3EE1-66BC-472F-8EB9-7261825B3B37}" dt="2023-05-26T02:01:38.913" v="1662" actId="207"/>
          <ac:spMkLst>
            <pc:docMk/>
            <pc:sldMk cId="904382638" sldId="358"/>
            <ac:spMk id="3" creationId="{55587BE5-93CD-AD14-D853-263781181629}"/>
          </ac:spMkLst>
        </pc:spChg>
        <pc:spChg chg="add mod">
          <ac:chgData name="SakethaNath Jagarlapudi" userId="291edbeab67699ee" providerId="LiveId" clId="{127E3EE1-66BC-472F-8EB9-7261825B3B37}" dt="2023-05-26T02:02:14.470" v="1665" actId="207"/>
          <ac:spMkLst>
            <pc:docMk/>
            <pc:sldMk cId="904382638" sldId="358"/>
            <ac:spMk id="4" creationId="{77D65CE5-E2B9-4662-260F-29B1F66C53F1}"/>
          </ac:spMkLst>
        </pc:spChg>
        <pc:spChg chg="del mod">
          <ac:chgData name="SakethaNath Jagarlapudi" userId="291edbeab67699ee" providerId="LiveId" clId="{127E3EE1-66BC-472F-8EB9-7261825B3B37}" dt="2023-05-25T23:23:57.618" v="1338" actId="478"/>
          <ac:spMkLst>
            <pc:docMk/>
            <pc:sldMk cId="904382638" sldId="358"/>
            <ac:spMk id="14" creationId="{AB30EFE7-F2CB-D365-9B2B-56AE4B10C11F}"/>
          </ac:spMkLst>
        </pc:spChg>
      </pc:sldChg>
      <pc:sldChg chg="addSp modSp add mod">
        <pc:chgData name="SakethaNath Jagarlapudi" userId="291edbeab67699ee" providerId="LiveId" clId="{127E3EE1-66BC-472F-8EB9-7261825B3B37}" dt="2023-05-26T04:23:16.794" v="2457"/>
        <pc:sldMkLst>
          <pc:docMk/>
          <pc:sldMk cId="3809680512" sldId="359"/>
        </pc:sldMkLst>
        <pc:spChg chg="add mod">
          <ac:chgData name="SakethaNath Jagarlapudi" userId="291edbeab67699ee" providerId="LiveId" clId="{127E3EE1-66BC-472F-8EB9-7261825B3B37}" dt="2023-05-25T23:39:12.544" v="1659" actId="113"/>
          <ac:spMkLst>
            <pc:docMk/>
            <pc:sldMk cId="3809680512" sldId="359"/>
            <ac:spMk id="3" creationId="{28995CC8-EFBE-6AD4-FE4F-2A07FB84F549}"/>
          </ac:spMkLst>
        </pc:spChg>
        <pc:spChg chg="mod">
          <ac:chgData name="SakethaNath Jagarlapudi" userId="291edbeab67699ee" providerId="LiveId" clId="{127E3EE1-66BC-472F-8EB9-7261825B3B37}" dt="2023-05-25T23:37:25.505" v="1541" actId="207"/>
          <ac:spMkLst>
            <pc:docMk/>
            <pc:sldMk cId="3809680512" sldId="359"/>
            <ac:spMk id="4" creationId="{5298F5B1-9443-8888-2CAA-7E331768C609}"/>
          </ac:spMkLst>
        </pc:spChg>
        <pc:spChg chg="add mod">
          <ac:chgData name="SakethaNath Jagarlapudi" userId="291edbeab67699ee" providerId="LiveId" clId="{127E3EE1-66BC-472F-8EB9-7261825B3B37}" dt="2023-05-26T04:23:16.794" v="2457"/>
          <ac:spMkLst>
            <pc:docMk/>
            <pc:sldMk cId="3809680512" sldId="359"/>
            <ac:spMk id="5" creationId="{FD603919-3B55-82CD-FD8B-6356D0AB23F3}"/>
          </ac:spMkLst>
        </pc:spChg>
      </pc:sldChg>
      <pc:sldChg chg="modSp add">
        <pc:chgData name="SakethaNath Jagarlapudi" userId="291edbeab67699ee" providerId="LiveId" clId="{127E3EE1-66BC-472F-8EB9-7261825B3B37}" dt="2023-05-26T02:02:21.705" v="1666" actId="207"/>
        <pc:sldMkLst>
          <pc:docMk/>
          <pc:sldMk cId="3413798563" sldId="360"/>
        </pc:sldMkLst>
        <pc:spChg chg="mod">
          <ac:chgData name="SakethaNath Jagarlapudi" userId="291edbeab67699ee" providerId="LiveId" clId="{127E3EE1-66BC-472F-8EB9-7261825B3B37}" dt="2023-05-26T02:02:01.629" v="1664" actId="207"/>
          <ac:spMkLst>
            <pc:docMk/>
            <pc:sldMk cId="3413798563" sldId="360"/>
            <ac:spMk id="3" creationId="{55587BE5-93CD-AD14-D853-263781181629}"/>
          </ac:spMkLst>
        </pc:spChg>
        <pc:spChg chg="mod">
          <ac:chgData name="SakethaNath Jagarlapudi" userId="291edbeab67699ee" providerId="LiveId" clId="{127E3EE1-66BC-472F-8EB9-7261825B3B37}" dt="2023-05-26T02:02:21.705" v="1666" actId="207"/>
          <ac:spMkLst>
            <pc:docMk/>
            <pc:sldMk cId="3413798563" sldId="360"/>
            <ac:spMk id="4" creationId="{77D65CE5-E2B9-4662-260F-29B1F66C53F1}"/>
          </ac:spMkLst>
        </pc:spChg>
      </pc:sldChg>
      <pc:sldChg chg="addSp delSp modSp add mod">
        <pc:chgData name="SakethaNath Jagarlapudi" userId="291edbeab67699ee" providerId="LiveId" clId="{127E3EE1-66BC-472F-8EB9-7261825B3B37}" dt="2023-05-26T04:23:09.064" v="2456"/>
        <pc:sldMkLst>
          <pc:docMk/>
          <pc:sldMk cId="3719307782" sldId="361"/>
        </pc:sldMkLst>
        <pc:spChg chg="mod">
          <ac:chgData name="SakethaNath Jagarlapudi" userId="291edbeab67699ee" providerId="LiveId" clId="{127E3EE1-66BC-472F-8EB9-7261825B3B37}" dt="2023-05-26T02:12:41.818" v="1725" actId="207"/>
          <ac:spMkLst>
            <pc:docMk/>
            <pc:sldMk cId="3719307782" sldId="361"/>
            <ac:spMk id="4" creationId="{5298F5B1-9443-8888-2CAA-7E331768C609}"/>
          </ac:spMkLst>
        </pc:spChg>
        <pc:spChg chg="add del mod">
          <ac:chgData name="SakethaNath Jagarlapudi" userId="291edbeab67699ee" providerId="LiveId" clId="{127E3EE1-66BC-472F-8EB9-7261825B3B37}" dt="2023-05-26T04:22:53.920" v="2441" actId="478"/>
          <ac:spMkLst>
            <pc:docMk/>
            <pc:sldMk cId="3719307782" sldId="361"/>
            <ac:spMk id="5" creationId="{95EA8527-EBE2-DA57-EA6E-FA7A22EC6334}"/>
          </ac:spMkLst>
        </pc:spChg>
        <pc:spChg chg="add mod">
          <ac:chgData name="SakethaNath Jagarlapudi" userId="291edbeab67699ee" providerId="LiveId" clId="{127E3EE1-66BC-472F-8EB9-7261825B3B37}" dt="2023-05-26T04:23:09.064" v="2456"/>
          <ac:spMkLst>
            <pc:docMk/>
            <pc:sldMk cId="3719307782" sldId="361"/>
            <ac:spMk id="6" creationId="{1585FE17-1693-3DE9-8995-7B148AB16C6D}"/>
          </ac:spMkLst>
        </pc:spChg>
      </pc:sldChg>
      <pc:sldChg chg="addSp delSp modSp new mod">
        <pc:chgData name="SakethaNath Jagarlapudi" userId="291edbeab67699ee" providerId="LiveId" clId="{127E3EE1-66BC-472F-8EB9-7261825B3B37}" dt="2023-05-26T04:23:20.405" v="2458"/>
        <pc:sldMkLst>
          <pc:docMk/>
          <pc:sldMk cId="950750947" sldId="362"/>
        </pc:sldMkLst>
        <pc:spChg chg="mod">
          <ac:chgData name="SakethaNath Jagarlapudi" userId="291edbeab67699ee" providerId="LiveId" clId="{127E3EE1-66BC-472F-8EB9-7261825B3B37}" dt="2023-05-26T02:23:24.403" v="1783" actId="20577"/>
          <ac:spMkLst>
            <pc:docMk/>
            <pc:sldMk cId="950750947" sldId="362"/>
            <ac:spMk id="2" creationId="{F39EA4CC-05B6-27EF-5C71-6E285F3BC93F}"/>
          </ac:spMkLst>
        </pc:spChg>
        <pc:spChg chg="add mod">
          <ac:chgData name="SakethaNath Jagarlapudi" userId="291edbeab67699ee" providerId="LiveId" clId="{127E3EE1-66BC-472F-8EB9-7261825B3B37}" dt="2023-05-26T04:23:20.405" v="2458"/>
          <ac:spMkLst>
            <pc:docMk/>
            <pc:sldMk cId="950750947" sldId="362"/>
            <ac:spMk id="3" creationId="{0143FBDF-7032-E273-9680-648C2611B547}"/>
          </ac:spMkLst>
        </pc:spChg>
        <pc:spChg chg="del">
          <ac:chgData name="SakethaNath Jagarlapudi" userId="291edbeab67699ee" providerId="LiveId" clId="{127E3EE1-66BC-472F-8EB9-7261825B3B37}" dt="2023-05-26T02:23:27.788" v="1784" actId="478"/>
          <ac:spMkLst>
            <pc:docMk/>
            <pc:sldMk cId="950750947" sldId="362"/>
            <ac:spMk id="3" creationId="{9A933753-F382-27D2-1F61-73FC8D51CD63}"/>
          </ac:spMkLst>
        </pc:spChg>
        <pc:spChg chg="add mod">
          <ac:chgData name="SakethaNath Jagarlapudi" userId="291edbeab67699ee" providerId="LiveId" clId="{127E3EE1-66BC-472F-8EB9-7261825B3B37}" dt="2023-05-26T02:34:24.210" v="1828" actId="20577"/>
          <ac:spMkLst>
            <pc:docMk/>
            <pc:sldMk cId="950750947" sldId="362"/>
            <ac:spMk id="7" creationId="{614E9CE1-70D5-1299-3EC4-9435F7FDF3DB}"/>
          </ac:spMkLst>
        </pc:spChg>
        <pc:picChg chg="add mod modCrop">
          <ac:chgData name="SakethaNath Jagarlapudi" userId="291edbeab67699ee" providerId="LiveId" clId="{127E3EE1-66BC-472F-8EB9-7261825B3B37}" dt="2023-05-26T02:23:54.887" v="1789" actId="14100"/>
          <ac:picMkLst>
            <pc:docMk/>
            <pc:sldMk cId="950750947" sldId="362"/>
            <ac:picMk id="5" creationId="{7E7D93FC-3C89-F44E-C5DF-BFBEE4A7D604}"/>
          </ac:picMkLst>
        </pc:picChg>
      </pc:sldChg>
      <pc:sldChg chg="addSp delSp modSp new mod">
        <pc:chgData name="SakethaNath Jagarlapudi" userId="291edbeab67699ee" providerId="LiveId" clId="{127E3EE1-66BC-472F-8EB9-7261825B3B37}" dt="2023-05-26T04:23:23.412" v="2459"/>
        <pc:sldMkLst>
          <pc:docMk/>
          <pc:sldMk cId="2796373249" sldId="363"/>
        </pc:sldMkLst>
        <pc:spChg chg="mod">
          <ac:chgData name="SakethaNath Jagarlapudi" userId="291edbeab67699ee" providerId="LiveId" clId="{127E3EE1-66BC-472F-8EB9-7261825B3B37}" dt="2023-05-26T02:39:09.076" v="1873" actId="20577"/>
          <ac:spMkLst>
            <pc:docMk/>
            <pc:sldMk cId="2796373249" sldId="363"/>
            <ac:spMk id="2" creationId="{62032A81-1C53-03E5-584E-07E51FB3C75D}"/>
          </ac:spMkLst>
        </pc:spChg>
        <pc:spChg chg="del">
          <ac:chgData name="SakethaNath Jagarlapudi" userId="291edbeab67699ee" providerId="LiveId" clId="{127E3EE1-66BC-472F-8EB9-7261825B3B37}" dt="2023-05-26T02:39:24.379" v="1874" actId="478"/>
          <ac:spMkLst>
            <pc:docMk/>
            <pc:sldMk cId="2796373249" sldId="363"/>
            <ac:spMk id="3" creationId="{CF155C94-9F20-FF75-F08E-1777D20F4FC3}"/>
          </ac:spMkLst>
        </pc:spChg>
        <pc:spChg chg="add mod">
          <ac:chgData name="SakethaNath Jagarlapudi" userId="291edbeab67699ee" providerId="LiveId" clId="{127E3EE1-66BC-472F-8EB9-7261825B3B37}" dt="2023-05-26T04:23:23.412" v="2459"/>
          <ac:spMkLst>
            <pc:docMk/>
            <pc:sldMk cId="2796373249" sldId="363"/>
            <ac:spMk id="3" creationId="{EA3884F7-D0EE-4078-48B0-EE54839BFF52}"/>
          </ac:spMkLst>
        </pc:spChg>
        <pc:picChg chg="add mod modCrop">
          <ac:chgData name="SakethaNath Jagarlapudi" userId="291edbeab67699ee" providerId="LiveId" clId="{127E3EE1-66BC-472F-8EB9-7261825B3B37}" dt="2023-05-26T02:41:24.628" v="1883" actId="1076"/>
          <ac:picMkLst>
            <pc:docMk/>
            <pc:sldMk cId="2796373249" sldId="363"/>
            <ac:picMk id="5" creationId="{F3D520F3-4913-8026-2C27-63FC56748D37}"/>
          </ac:picMkLst>
        </pc:picChg>
      </pc:sldChg>
      <pc:sldChg chg="add del">
        <pc:chgData name="SakethaNath Jagarlapudi" userId="291edbeab67699ee" providerId="LiveId" clId="{127E3EE1-66BC-472F-8EB9-7261825B3B37}" dt="2023-05-26T02:42:04.882" v="1884" actId="47"/>
        <pc:sldMkLst>
          <pc:docMk/>
          <pc:sldMk cId="2985521653" sldId="364"/>
        </pc:sldMkLst>
      </pc:sldChg>
      <pc:sldChg chg="addSp delSp modSp new mod">
        <pc:chgData name="SakethaNath Jagarlapudi" userId="291edbeab67699ee" providerId="LiveId" clId="{127E3EE1-66BC-472F-8EB9-7261825B3B37}" dt="2023-05-26T04:23:26.119" v="2460"/>
        <pc:sldMkLst>
          <pc:docMk/>
          <pc:sldMk cId="3997744054" sldId="364"/>
        </pc:sldMkLst>
        <pc:spChg chg="mod">
          <ac:chgData name="SakethaNath Jagarlapudi" userId="291edbeab67699ee" providerId="LiveId" clId="{127E3EE1-66BC-472F-8EB9-7261825B3B37}" dt="2023-05-26T02:43:58.390" v="1952" actId="20577"/>
          <ac:spMkLst>
            <pc:docMk/>
            <pc:sldMk cId="3997744054" sldId="364"/>
            <ac:spMk id="2" creationId="{0BB2F22A-638A-B036-85F9-3D9FC4E3AF29}"/>
          </ac:spMkLst>
        </pc:spChg>
        <pc:spChg chg="add mod">
          <ac:chgData name="SakethaNath Jagarlapudi" userId="291edbeab67699ee" providerId="LiveId" clId="{127E3EE1-66BC-472F-8EB9-7261825B3B37}" dt="2023-05-26T04:23:26.119" v="2460"/>
          <ac:spMkLst>
            <pc:docMk/>
            <pc:sldMk cId="3997744054" sldId="364"/>
            <ac:spMk id="3" creationId="{431D8D03-3639-7DD5-772F-7AD126C0E5AE}"/>
          </ac:spMkLst>
        </pc:spChg>
        <pc:spChg chg="del">
          <ac:chgData name="SakethaNath Jagarlapudi" userId="291edbeab67699ee" providerId="LiveId" clId="{127E3EE1-66BC-472F-8EB9-7261825B3B37}" dt="2023-05-26T02:44:44.933" v="1957" actId="478"/>
          <ac:spMkLst>
            <pc:docMk/>
            <pc:sldMk cId="3997744054" sldId="364"/>
            <ac:spMk id="3" creationId="{876EEA47-07DC-9321-D959-A3EDB3B4839B}"/>
          </ac:spMkLst>
        </pc:spChg>
        <pc:spChg chg="add mod">
          <ac:chgData name="SakethaNath Jagarlapudi" userId="291edbeab67699ee" providerId="LiveId" clId="{127E3EE1-66BC-472F-8EB9-7261825B3B37}" dt="2023-05-26T02:45:02.080" v="1960" actId="2085"/>
          <ac:spMkLst>
            <pc:docMk/>
            <pc:sldMk cId="3997744054" sldId="364"/>
            <ac:spMk id="6" creationId="{6BDE1C7D-A1E4-79DA-3327-D6F62A4180B0}"/>
          </ac:spMkLst>
        </pc:spChg>
        <pc:picChg chg="add mod modCrop">
          <ac:chgData name="SakethaNath Jagarlapudi" userId="291edbeab67699ee" providerId="LiveId" clId="{127E3EE1-66BC-472F-8EB9-7261825B3B37}" dt="2023-05-26T02:44:43.027" v="1956" actId="1076"/>
          <ac:picMkLst>
            <pc:docMk/>
            <pc:sldMk cId="3997744054" sldId="364"/>
            <ac:picMk id="5" creationId="{292FD147-E388-50B0-3324-120E211B9F45}"/>
          </ac:picMkLst>
        </pc:picChg>
      </pc:sldChg>
      <pc:sldChg chg="addSp delSp modSp new mod">
        <pc:chgData name="SakethaNath Jagarlapudi" userId="291edbeab67699ee" providerId="LiveId" clId="{127E3EE1-66BC-472F-8EB9-7261825B3B37}" dt="2023-05-26T04:23:29.103" v="2461"/>
        <pc:sldMkLst>
          <pc:docMk/>
          <pc:sldMk cId="1705329631" sldId="365"/>
        </pc:sldMkLst>
        <pc:spChg chg="mod">
          <ac:chgData name="SakethaNath Jagarlapudi" userId="291edbeab67699ee" providerId="LiveId" clId="{127E3EE1-66BC-472F-8EB9-7261825B3B37}" dt="2023-05-26T02:45:48.880" v="1995" actId="20577"/>
          <ac:spMkLst>
            <pc:docMk/>
            <pc:sldMk cId="1705329631" sldId="365"/>
            <ac:spMk id="2" creationId="{D1A9E7A0-6938-7C54-411B-B2907ACC4488}"/>
          </ac:spMkLst>
        </pc:spChg>
        <pc:spChg chg="del">
          <ac:chgData name="SakethaNath Jagarlapudi" userId="291edbeab67699ee" providerId="LiveId" clId="{127E3EE1-66BC-472F-8EB9-7261825B3B37}" dt="2023-05-26T02:45:54.313" v="1996" actId="478"/>
          <ac:spMkLst>
            <pc:docMk/>
            <pc:sldMk cId="1705329631" sldId="365"/>
            <ac:spMk id="3" creationId="{6EE5A84C-FBDE-5867-8ECE-6D015AA7AB11}"/>
          </ac:spMkLst>
        </pc:spChg>
        <pc:spChg chg="add mod">
          <ac:chgData name="SakethaNath Jagarlapudi" userId="291edbeab67699ee" providerId="LiveId" clId="{127E3EE1-66BC-472F-8EB9-7261825B3B37}" dt="2023-05-26T04:23:29.103" v="2461"/>
          <ac:spMkLst>
            <pc:docMk/>
            <pc:sldMk cId="1705329631" sldId="365"/>
            <ac:spMk id="3" creationId="{E3537096-B578-A7A9-7630-05F8CF477FA6}"/>
          </ac:spMkLst>
        </pc:spChg>
        <pc:picChg chg="add mod modCrop">
          <ac:chgData name="SakethaNath Jagarlapudi" userId="291edbeab67699ee" providerId="LiveId" clId="{127E3EE1-66BC-472F-8EB9-7261825B3B37}" dt="2023-05-26T02:47:02.727" v="2001" actId="1076"/>
          <ac:picMkLst>
            <pc:docMk/>
            <pc:sldMk cId="1705329631" sldId="365"/>
            <ac:picMk id="5" creationId="{7FA629B7-6DC1-9E25-BCBE-262FE3E86615}"/>
          </ac:picMkLst>
        </pc:picChg>
      </pc:sldChg>
      <pc:sldChg chg="modSp new mod">
        <pc:chgData name="SakethaNath Jagarlapudi" userId="291edbeab67699ee" providerId="LiveId" clId="{127E3EE1-66BC-472F-8EB9-7261825B3B37}" dt="2023-05-26T04:04:21.792" v="2365" actId="20577"/>
        <pc:sldMkLst>
          <pc:docMk/>
          <pc:sldMk cId="3055009478" sldId="366"/>
        </pc:sldMkLst>
        <pc:spChg chg="mod">
          <ac:chgData name="SakethaNath Jagarlapudi" userId="291edbeab67699ee" providerId="LiveId" clId="{127E3EE1-66BC-472F-8EB9-7261825B3B37}" dt="2023-05-26T03:59:07.187" v="2013" actId="20577"/>
          <ac:spMkLst>
            <pc:docMk/>
            <pc:sldMk cId="3055009478" sldId="366"/>
            <ac:spMk id="2" creationId="{7DC72996-AF58-351D-D572-212EEB769060}"/>
          </ac:spMkLst>
        </pc:spChg>
        <pc:spChg chg="mod">
          <ac:chgData name="SakethaNath Jagarlapudi" userId="291edbeab67699ee" providerId="LiveId" clId="{127E3EE1-66BC-472F-8EB9-7261825B3B37}" dt="2023-05-26T04:04:21.792" v="2365" actId="20577"/>
          <ac:spMkLst>
            <pc:docMk/>
            <pc:sldMk cId="3055009478" sldId="366"/>
            <ac:spMk id="3" creationId="{2329B566-91EC-EC75-7F21-CDC9C8AD1D63}"/>
          </ac:spMkLst>
        </pc:spChg>
      </pc:sldChg>
      <pc:sldChg chg="new del">
        <pc:chgData name="SakethaNath Jagarlapudi" userId="291edbeab67699ee" providerId="LiveId" clId="{127E3EE1-66BC-472F-8EB9-7261825B3B37}" dt="2023-05-26T04:23:42.188" v="2463" actId="47"/>
        <pc:sldMkLst>
          <pc:docMk/>
          <pc:sldMk cId="2530175582" sldId="367"/>
        </pc:sldMkLst>
      </pc:sldChg>
      <pc:sldChg chg="modSp new mod">
        <pc:chgData name="SakethaNath Jagarlapudi" userId="291edbeab67699ee" providerId="LiveId" clId="{127E3EE1-66BC-472F-8EB9-7261825B3B37}" dt="2023-05-26T04:24:11.838" v="2479" actId="27636"/>
        <pc:sldMkLst>
          <pc:docMk/>
          <pc:sldMk cId="3620960453" sldId="367"/>
        </pc:sldMkLst>
        <pc:spChg chg="mod">
          <ac:chgData name="SakethaNath Jagarlapudi" userId="291edbeab67699ee" providerId="LiveId" clId="{127E3EE1-66BC-472F-8EB9-7261825B3B37}" dt="2023-05-26T04:24:11.838" v="2479" actId="27636"/>
          <ac:spMkLst>
            <pc:docMk/>
            <pc:sldMk cId="3620960453" sldId="367"/>
            <ac:spMk id="2" creationId="{8338E88F-E1BA-9173-A90D-2CF1B1B8B09E}"/>
          </ac:spMkLst>
        </pc:spChg>
      </pc:sldChg>
    </pc:docChg>
  </pc:docChgLst>
  <pc:docChgLst>
    <pc:chgData name="SakethaNath Jagarlapudi" userId="291edbeab67699ee" providerId="LiveId" clId="{1B45AC97-9855-9341-9CDD-C1951B23B4AC}"/>
    <pc:docChg chg="undo custSel addSld delSld modSld">
      <pc:chgData name="SakethaNath Jagarlapudi" userId="291edbeab67699ee" providerId="LiveId" clId="{1B45AC97-9855-9341-9CDD-C1951B23B4AC}" dt="2023-05-23T06:06:41.784" v="1726" actId="20577"/>
      <pc:docMkLst>
        <pc:docMk/>
      </pc:docMkLst>
      <pc:sldChg chg="modSp">
        <pc:chgData name="SakethaNath Jagarlapudi" userId="291edbeab67699ee" providerId="LiveId" clId="{1B45AC97-9855-9341-9CDD-C1951B23B4AC}" dt="2023-05-22T12:22:05.514" v="227" actId="20577"/>
        <pc:sldMkLst>
          <pc:docMk/>
          <pc:sldMk cId="1158957939" sldId="285"/>
        </pc:sldMkLst>
        <pc:spChg chg="mod">
          <ac:chgData name="SakethaNath Jagarlapudi" userId="291edbeab67699ee" providerId="LiveId" clId="{1B45AC97-9855-9341-9CDD-C1951B23B4AC}" dt="2023-05-22T12:22:05.514" v="227" actId="20577"/>
          <ac:spMkLst>
            <pc:docMk/>
            <pc:sldMk cId="1158957939" sldId="285"/>
            <ac:spMk id="43" creationId="{8C6B4CCB-D771-4CB2-9384-D6917D3A5013}"/>
          </ac:spMkLst>
        </pc:spChg>
      </pc:sldChg>
      <pc:sldChg chg="addSp delSp modSp mod">
        <pc:chgData name="SakethaNath Jagarlapudi" userId="291edbeab67699ee" providerId="LiveId" clId="{1B45AC97-9855-9341-9CDD-C1951B23B4AC}" dt="2023-05-23T03:51:53.962" v="326" actId="1076"/>
        <pc:sldMkLst>
          <pc:docMk/>
          <pc:sldMk cId="3908312448" sldId="288"/>
        </pc:sldMkLst>
        <pc:spChg chg="mod">
          <ac:chgData name="SakethaNath Jagarlapudi" userId="291edbeab67699ee" providerId="LiveId" clId="{1B45AC97-9855-9341-9CDD-C1951B23B4AC}" dt="2023-05-23T03:49:16.018" v="287" actId="1076"/>
          <ac:spMkLst>
            <pc:docMk/>
            <pc:sldMk cId="3908312448" sldId="288"/>
            <ac:spMk id="3" creationId="{943C6485-040F-4DDF-93DC-18427B1110F3}"/>
          </ac:spMkLst>
        </pc:spChg>
        <pc:spChg chg="mod">
          <ac:chgData name="SakethaNath Jagarlapudi" userId="291edbeab67699ee" providerId="LiveId" clId="{1B45AC97-9855-9341-9CDD-C1951B23B4AC}" dt="2023-05-23T03:49:08.631" v="286" actId="1076"/>
          <ac:spMkLst>
            <pc:docMk/>
            <pc:sldMk cId="3908312448" sldId="288"/>
            <ac:spMk id="5" creationId="{1BF31F37-F118-4C6C-90F2-29F654A81AB0}"/>
          </ac:spMkLst>
        </pc:spChg>
        <pc:spChg chg="mod">
          <ac:chgData name="SakethaNath Jagarlapudi" userId="291edbeab67699ee" providerId="LiveId" clId="{1B45AC97-9855-9341-9CDD-C1951B23B4AC}" dt="2023-05-23T03:49:00.647" v="284" actId="1076"/>
          <ac:spMkLst>
            <pc:docMk/>
            <pc:sldMk cId="3908312448" sldId="288"/>
            <ac:spMk id="6" creationId="{B2CE6788-0977-4974-B29B-C8C547D4398E}"/>
          </ac:spMkLst>
        </pc:spChg>
        <pc:spChg chg="mod">
          <ac:chgData name="SakethaNath Jagarlapudi" userId="291edbeab67699ee" providerId="LiveId" clId="{1B45AC97-9855-9341-9CDD-C1951B23B4AC}" dt="2023-05-23T03:49:50.733" v="302" actId="1076"/>
          <ac:spMkLst>
            <pc:docMk/>
            <pc:sldMk cId="3908312448" sldId="288"/>
            <ac:spMk id="7" creationId="{BD3CCAA9-6A71-4F21-8F0E-6459FD77AD9B}"/>
          </ac:spMkLst>
        </pc:spChg>
        <pc:spChg chg="mod">
          <ac:chgData name="SakethaNath Jagarlapudi" userId="291edbeab67699ee" providerId="LiveId" clId="{1B45AC97-9855-9341-9CDD-C1951B23B4AC}" dt="2023-05-23T03:50:08.900" v="303" actId="1076"/>
          <ac:spMkLst>
            <pc:docMk/>
            <pc:sldMk cId="3908312448" sldId="288"/>
            <ac:spMk id="8" creationId="{82D82771-4C68-4C4C-B7CE-CC2F25960781}"/>
          </ac:spMkLst>
        </pc:spChg>
        <pc:spChg chg="mod">
          <ac:chgData name="SakethaNath Jagarlapudi" userId="291edbeab67699ee" providerId="LiveId" clId="{1B45AC97-9855-9341-9CDD-C1951B23B4AC}" dt="2023-05-23T03:50:13.165" v="304" actId="1076"/>
          <ac:spMkLst>
            <pc:docMk/>
            <pc:sldMk cId="3908312448" sldId="288"/>
            <ac:spMk id="9" creationId="{BB45ABD5-47CC-4E50-86C6-9C3E711BA240}"/>
          </ac:spMkLst>
        </pc:spChg>
        <pc:spChg chg="mod">
          <ac:chgData name="SakethaNath Jagarlapudi" userId="291edbeab67699ee" providerId="LiveId" clId="{1B45AC97-9855-9341-9CDD-C1951B23B4AC}" dt="2023-05-23T03:50:19.368" v="305" actId="20577"/>
          <ac:spMkLst>
            <pc:docMk/>
            <pc:sldMk cId="3908312448" sldId="288"/>
            <ac:spMk id="10" creationId="{E00E4240-106D-47FF-AA78-054EDAF584A8}"/>
          </ac:spMkLst>
        </pc:spChg>
        <pc:spChg chg="mod">
          <ac:chgData name="SakethaNath Jagarlapudi" userId="291edbeab67699ee" providerId="LiveId" clId="{1B45AC97-9855-9341-9CDD-C1951B23B4AC}" dt="2023-05-23T03:50:22.587" v="306" actId="20577"/>
          <ac:spMkLst>
            <pc:docMk/>
            <pc:sldMk cId="3908312448" sldId="288"/>
            <ac:spMk id="11" creationId="{CA1E0EA5-A727-490F-8E8F-D7C7BE49614A}"/>
          </ac:spMkLst>
        </pc:spChg>
        <pc:spChg chg="mod">
          <ac:chgData name="SakethaNath Jagarlapudi" userId="291edbeab67699ee" providerId="LiveId" clId="{1B45AC97-9855-9341-9CDD-C1951B23B4AC}" dt="2023-05-23T03:50:25.743" v="307" actId="20577"/>
          <ac:spMkLst>
            <pc:docMk/>
            <pc:sldMk cId="3908312448" sldId="288"/>
            <ac:spMk id="12" creationId="{23F68AFC-A574-4653-9E46-65D11D82A5CF}"/>
          </ac:spMkLst>
        </pc:spChg>
        <pc:spChg chg="mod">
          <ac:chgData name="SakethaNath Jagarlapudi" userId="291edbeab67699ee" providerId="LiveId" clId="{1B45AC97-9855-9341-9CDD-C1951B23B4AC}" dt="2023-05-23T03:50:32.058" v="308" actId="20577"/>
          <ac:spMkLst>
            <pc:docMk/>
            <pc:sldMk cId="3908312448" sldId="288"/>
            <ac:spMk id="13" creationId="{C59F9345-016C-41A9-9AEB-CF56211D7014}"/>
          </ac:spMkLst>
        </pc:spChg>
        <pc:spChg chg="del">
          <ac:chgData name="SakethaNath Jagarlapudi" userId="291edbeab67699ee" providerId="LiveId" clId="{1B45AC97-9855-9341-9CDD-C1951B23B4AC}" dt="2023-05-22T12:11:09.620" v="193" actId="478"/>
          <ac:spMkLst>
            <pc:docMk/>
            <pc:sldMk cId="3908312448" sldId="288"/>
            <ac:spMk id="14" creationId="{55A6558D-FC3E-4E52-A723-E6FDA19B47B0}"/>
          </ac:spMkLst>
        </pc:spChg>
        <pc:spChg chg="add mod">
          <ac:chgData name="SakethaNath Jagarlapudi" userId="291edbeab67699ee" providerId="LiveId" clId="{1B45AC97-9855-9341-9CDD-C1951B23B4AC}" dt="2023-05-22T11:58:15.575" v="154" actId="20577"/>
          <ac:spMkLst>
            <pc:docMk/>
            <pc:sldMk cId="3908312448" sldId="288"/>
            <ac:spMk id="19" creationId="{83CEEC2A-E71F-FD79-809A-4497F98FF26E}"/>
          </ac:spMkLst>
        </pc:spChg>
        <pc:spChg chg="add mod">
          <ac:chgData name="SakethaNath Jagarlapudi" userId="291edbeab67699ee" providerId="LiveId" clId="{1B45AC97-9855-9341-9CDD-C1951B23B4AC}" dt="2023-05-22T12:07:53.207" v="169" actId="1076"/>
          <ac:spMkLst>
            <pc:docMk/>
            <pc:sldMk cId="3908312448" sldId="288"/>
            <ac:spMk id="20" creationId="{9696C2BD-3E29-8802-705F-40F3FE54B170}"/>
          </ac:spMkLst>
        </pc:spChg>
        <pc:spChg chg="add mod">
          <ac:chgData name="SakethaNath Jagarlapudi" userId="291edbeab67699ee" providerId="LiveId" clId="{1B45AC97-9855-9341-9CDD-C1951B23B4AC}" dt="2023-05-22T12:08:14.140" v="170" actId="1076"/>
          <ac:spMkLst>
            <pc:docMk/>
            <pc:sldMk cId="3908312448" sldId="288"/>
            <ac:spMk id="21" creationId="{95FEA632-350A-4628-B562-2CB35FB94D7A}"/>
          </ac:spMkLst>
        </pc:spChg>
        <pc:spChg chg="add mod">
          <ac:chgData name="SakethaNath Jagarlapudi" userId="291edbeab67699ee" providerId="LiveId" clId="{1B45AC97-9855-9341-9CDD-C1951B23B4AC}" dt="2023-05-22T12:08:21.521" v="171" actId="1076"/>
          <ac:spMkLst>
            <pc:docMk/>
            <pc:sldMk cId="3908312448" sldId="288"/>
            <ac:spMk id="22" creationId="{A68B8876-E010-744D-BDAE-7345921E7FD2}"/>
          </ac:spMkLst>
        </pc:spChg>
        <pc:spChg chg="add mod">
          <ac:chgData name="SakethaNath Jagarlapudi" userId="291edbeab67699ee" providerId="LiveId" clId="{1B45AC97-9855-9341-9CDD-C1951B23B4AC}" dt="2023-05-22T12:07:40.033" v="167"/>
          <ac:spMkLst>
            <pc:docMk/>
            <pc:sldMk cId="3908312448" sldId="288"/>
            <ac:spMk id="23" creationId="{D1C2EFD6-B0BD-E321-DBCD-0B146625486B}"/>
          </ac:spMkLst>
        </pc:spChg>
        <pc:spChg chg="del">
          <ac:chgData name="SakethaNath Jagarlapudi" userId="291edbeab67699ee" providerId="LiveId" clId="{1B45AC97-9855-9341-9CDD-C1951B23B4AC}" dt="2023-05-22T12:06:19.592" v="158" actId="478"/>
          <ac:spMkLst>
            <pc:docMk/>
            <pc:sldMk cId="3908312448" sldId="288"/>
            <ac:spMk id="24" creationId="{916323F1-13F0-4084-99CA-ABD043FDEB25}"/>
          </ac:spMkLst>
        </pc:spChg>
        <pc:spChg chg="del">
          <ac:chgData name="SakethaNath Jagarlapudi" userId="291edbeab67699ee" providerId="LiveId" clId="{1B45AC97-9855-9341-9CDD-C1951B23B4AC}" dt="2023-05-22T12:06:09.653" v="156" actId="478"/>
          <ac:spMkLst>
            <pc:docMk/>
            <pc:sldMk cId="3908312448" sldId="288"/>
            <ac:spMk id="25" creationId="{12869EA2-5D0D-463A-BB7D-21787D5653C4}"/>
          </ac:spMkLst>
        </pc:spChg>
        <pc:spChg chg="del mod">
          <ac:chgData name="SakethaNath Jagarlapudi" userId="291edbeab67699ee" providerId="LiveId" clId="{1B45AC97-9855-9341-9CDD-C1951B23B4AC}" dt="2023-05-22T12:07:44.468" v="168" actId="478"/>
          <ac:spMkLst>
            <pc:docMk/>
            <pc:sldMk cId="3908312448" sldId="288"/>
            <ac:spMk id="26" creationId="{17AE1E97-DF5E-42BD-8AA9-587F3D9C3C08}"/>
          </ac:spMkLst>
        </pc:spChg>
        <pc:spChg chg="del">
          <ac:chgData name="SakethaNath Jagarlapudi" userId="291edbeab67699ee" providerId="LiveId" clId="{1B45AC97-9855-9341-9CDD-C1951B23B4AC}" dt="2023-05-22T12:07:05.811" v="164" actId="478"/>
          <ac:spMkLst>
            <pc:docMk/>
            <pc:sldMk cId="3908312448" sldId="288"/>
            <ac:spMk id="27" creationId="{C8EC8F4C-4CC7-4F80-A3FC-882E1F8A3506}"/>
          </ac:spMkLst>
        </pc:spChg>
        <pc:spChg chg="del">
          <ac:chgData name="SakethaNath Jagarlapudi" userId="291edbeab67699ee" providerId="LiveId" clId="{1B45AC97-9855-9341-9CDD-C1951B23B4AC}" dt="2023-05-22T12:08:29.800" v="172" actId="478"/>
          <ac:spMkLst>
            <pc:docMk/>
            <pc:sldMk cId="3908312448" sldId="288"/>
            <ac:spMk id="28" creationId="{B820670D-D376-4A98-A019-F6C10DA854A9}"/>
          </ac:spMkLst>
        </pc:spChg>
        <pc:spChg chg="del">
          <ac:chgData name="SakethaNath Jagarlapudi" userId="291edbeab67699ee" providerId="LiveId" clId="{1B45AC97-9855-9341-9CDD-C1951B23B4AC}" dt="2023-05-22T12:08:31.216" v="173" actId="478"/>
          <ac:spMkLst>
            <pc:docMk/>
            <pc:sldMk cId="3908312448" sldId="288"/>
            <ac:spMk id="29" creationId="{252C591E-755A-4197-B2B5-13B888AC2418}"/>
          </ac:spMkLst>
        </pc:spChg>
        <pc:spChg chg="add del mod">
          <ac:chgData name="SakethaNath Jagarlapudi" userId="291edbeab67699ee" providerId="LiveId" clId="{1B45AC97-9855-9341-9CDD-C1951B23B4AC}" dt="2023-05-22T12:09:00.557" v="181" actId="14100"/>
          <ac:spMkLst>
            <pc:docMk/>
            <pc:sldMk cId="3908312448" sldId="288"/>
            <ac:spMk id="30" creationId="{675F22E7-44F4-452F-8E46-6420EF7A9D08}"/>
          </ac:spMkLst>
        </pc:spChg>
        <pc:spChg chg="add del">
          <ac:chgData name="SakethaNath Jagarlapudi" userId="291edbeab67699ee" providerId="LiveId" clId="{1B45AC97-9855-9341-9CDD-C1951B23B4AC}" dt="2023-05-22T12:08:45.525" v="178" actId="478"/>
          <ac:spMkLst>
            <pc:docMk/>
            <pc:sldMk cId="3908312448" sldId="288"/>
            <ac:spMk id="31" creationId="{724F9368-DA38-48C0-BB63-1A4A6FDB668F}"/>
          </ac:spMkLst>
        </pc:spChg>
        <pc:spChg chg="del">
          <ac:chgData name="SakethaNath Jagarlapudi" userId="291edbeab67699ee" providerId="LiveId" clId="{1B45AC97-9855-9341-9CDD-C1951B23B4AC}" dt="2023-05-22T12:08:47.754" v="179" actId="478"/>
          <ac:spMkLst>
            <pc:docMk/>
            <pc:sldMk cId="3908312448" sldId="288"/>
            <ac:spMk id="32" creationId="{F131B526-8235-4637-98F3-9BBE9D785B79}"/>
          </ac:spMkLst>
        </pc:spChg>
        <pc:spChg chg="del">
          <ac:chgData name="SakethaNath Jagarlapudi" userId="291edbeab67699ee" providerId="LiveId" clId="{1B45AC97-9855-9341-9CDD-C1951B23B4AC}" dt="2023-05-22T12:08:49.400" v="180" actId="478"/>
          <ac:spMkLst>
            <pc:docMk/>
            <pc:sldMk cId="3908312448" sldId="288"/>
            <ac:spMk id="33" creationId="{66957111-8E3E-46B5-A98B-D646B2A427C1}"/>
          </ac:spMkLst>
        </pc:spChg>
        <pc:spChg chg="del">
          <ac:chgData name="SakethaNath Jagarlapudi" userId="291edbeab67699ee" providerId="LiveId" clId="{1B45AC97-9855-9341-9CDD-C1951B23B4AC}" dt="2023-05-22T12:11:15.651" v="195" actId="478"/>
          <ac:spMkLst>
            <pc:docMk/>
            <pc:sldMk cId="3908312448" sldId="288"/>
            <ac:spMk id="36" creationId="{D4AAF734-320F-4039-891B-0984BC94A5F2}"/>
          </ac:spMkLst>
        </pc:spChg>
        <pc:spChg chg="del">
          <ac:chgData name="SakethaNath Jagarlapudi" userId="291edbeab67699ee" providerId="LiveId" clId="{1B45AC97-9855-9341-9CDD-C1951B23B4AC}" dt="2023-05-22T12:11:13.086" v="194" actId="478"/>
          <ac:spMkLst>
            <pc:docMk/>
            <pc:sldMk cId="3908312448" sldId="288"/>
            <ac:spMk id="37" creationId="{0D3E271E-B82F-48BF-8AEF-FA53976739A4}"/>
          </ac:spMkLst>
        </pc:spChg>
        <pc:spChg chg="del">
          <ac:chgData name="SakethaNath Jagarlapudi" userId="291edbeab67699ee" providerId="LiveId" clId="{1B45AC97-9855-9341-9CDD-C1951B23B4AC}" dt="2023-05-22T12:11:21.050" v="197" actId="478"/>
          <ac:spMkLst>
            <pc:docMk/>
            <pc:sldMk cId="3908312448" sldId="288"/>
            <ac:spMk id="38" creationId="{107B9638-8A92-455A-A2C5-AB9F5716BCA0}"/>
          </ac:spMkLst>
        </pc:spChg>
        <pc:spChg chg="del">
          <ac:chgData name="SakethaNath Jagarlapudi" userId="291edbeab67699ee" providerId="LiveId" clId="{1B45AC97-9855-9341-9CDD-C1951B23B4AC}" dt="2023-05-22T12:11:24.354" v="198" actId="478"/>
          <ac:spMkLst>
            <pc:docMk/>
            <pc:sldMk cId="3908312448" sldId="288"/>
            <ac:spMk id="39" creationId="{A19B1BC9-30EE-43D8-A7FA-2B43B107230B}"/>
          </ac:spMkLst>
        </pc:spChg>
        <pc:spChg chg="del">
          <ac:chgData name="SakethaNath Jagarlapudi" userId="291edbeab67699ee" providerId="LiveId" clId="{1B45AC97-9855-9341-9CDD-C1951B23B4AC}" dt="2023-05-22T12:11:18.260" v="196" actId="478"/>
          <ac:spMkLst>
            <pc:docMk/>
            <pc:sldMk cId="3908312448" sldId="288"/>
            <ac:spMk id="40" creationId="{F20F0702-1D19-46A9-A069-3C6F7ED84E8B}"/>
          </ac:spMkLst>
        </pc:spChg>
        <pc:spChg chg="mod">
          <ac:chgData name="SakethaNath Jagarlapudi" userId="291edbeab67699ee" providerId="LiveId" clId="{1B45AC97-9855-9341-9CDD-C1951B23B4AC}" dt="2023-05-22T12:15:12.888" v="208" actId="1076"/>
          <ac:spMkLst>
            <pc:docMk/>
            <pc:sldMk cId="3908312448" sldId="288"/>
            <ac:spMk id="41" creationId="{C71D5D09-C110-473A-9741-E5992C277D69}"/>
          </ac:spMkLst>
        </pc:spChg>
        <pc:spChg chg="add mod">
          <ac:chgData name="SakethaNath Jagarlapudi" userId="291edbeab67699ee" providerId="LiveId" clId="{1B45AC97-9855-9341-9CDD-C1951B23B4AC}" dt="2023-05-22T12:09:42.472" v="187" actId="1076"/>
          <ac:spMkLst>
            <pc:docMk/>
            <pc:sldMk cId="3908312448" sldId="288"/>
            <ac:spMk id="42" creationId="{FBC3F279-F07C-B075-146C-412DD63DB9F5}"/>
          </ac:spMkLst>
        </pc:spChg>
        <pc:spChg chg="add mod">
          <ac:chgData name="SakethaNath Jagarlapudi" userId="291edbeab67699ee" providerId="LiveId" clId="{1B45AC97-9855-9341-9CDD-C1951B23B4AC}" dt="2023-05-22T12:09:50.823" v="188" actId="1076"/>
          <ac:spMkLst>
            <pc:docMk/>
            <pc:sldMk cId="3908312448" sldId="288"/>
            <ac:spMk id="45" creationId="{98D35347-9BD2-614C-3D5F-48F68EB0F2E7}"/>
          </ac:spMkLst>
        </pc:spChg>
        <pc:spChg chg="add mod">
          <ac:chgData name="SakethaNath Jagarlapudi" userId="291edbeab67699ee" providerId="LiveId" clId="{1B45AC97-9855-9341-9CDD-C1951B23B4AC}" dt="2023-05-22T12:09:57.556" v="189" actId="1076"/>
          <ac:spMkLst>
            <pc:docMk/>
            <pc:sldMk cId="3908312448" sldId="288"/>
            <ac:spMk id="46" creationId="{20E5550A-71B5-2572-CCE1-8149796466A0}"/>
          </ac:spMkLst>
        </pc:spChg>
        <pc:spChg chg="add mod">
          <ac:chgData name="SakethaNath Jagarlapudi" userId="291edbeab67699ee" providerId="LiveId" clId="{1B45AC97-9855-9341-9CDD-C1951B23B4AC}" dt="2023-05-22T12:09:16.222" v="186" actId="1076"/>
          <ac:spMkLst>
            <pc:docMk/>
            <pc:sldMk cId="3908312448" sldId="288"/>
            <ac:spMk id="47" creationId="{4EAF96F1-D95E-A162-DE19-692D652AD16B}"/>
          </ac:spMkLst>
        </pc:spChg>
        <pc:spChg chg="add mod">
          <ac:chgData name="SakethaNath Jagarlapudi" userId="291edbeab67699ee" providerId="LiveId" clId="{1B45AC97-9855-9341-9CDD-C1951B23B4AC}" dt="2023-05-22T12:10:12.655" v="192" actId="1076"/>
          <ac:spMkLst>
            <pc:docMk/>
            <pc:sldMk cId="3908312448" sldId="288"/>
            <ac:spMk id="48" creationId="{9A7E51C4-A851-A377-F045-753FE98BF210}"/>
          </ac:spMkLst>
        </pc:spChg>
        <pc:spChg chg="add mod">
          <ac:chgData name="SakethaNath Jagarlapudi" userId="291edbeab67699ee" providerId="LiveId" clId="{1B45AC97-9855-9341-9CDD-C1951B23B4AC}" dt="2023-05-22T12:11:45.558" v="200" actId="1076"/>
          <ac:spMkLst>
            <pc:docMk/>
            <pc:sldMk cId="3908312448" sldId="288"/>
            <ac:spMk id="49" creationId="{64B53D10-EA92-9F19-0CBF-0E340EBF7F42}"/>
          </ac:spMkLst>
        </pc:spChg>
        <pc:spChg chg="add del mod">
          <ac:chgData name="SakethaNath Jagarlapudi" userId="291edbeab67699ee" providerId="LiveId" clId="{1B45AC97-9855-9341-9CDD-C1951B23B4AC}" dt="2023-05-22T12:15:01.041" v="206" actId="478"/>
          <ac:spMkLst>
            <pc:docMk/>
            <pc:sldMk cId="3908312448" sldId="288"/>
            <ac:spMk id="50" creationId="{E6CD09DF-4841-9271-D9A1-37C9EB08FC7E}"/>
          </ac:spMkLst>
        </pc:spChg>
        <pc:spChg chg="add del mod">
          <ac:chgData name="SakethaNath Jagarlapudi" userId="291edbeab67699ee" providerId="LiveId" clId="{1B45AC97-9855-9341-9CDD-C1951B23B4AC}" dt="2023-05-22T12:14:59.376" v="205" actId="478"/>
          <ac:spMkLst>
            <pc:docMk/>
            <pc:sldMk cId="3908312448" sldId="288"/>
            <ac:spMk id="51" creationId="{24216AAC-8E9D-D772-C328-25CC137A2D1D}"/>
          </ac:spMkLst>
        </pc:spChg>
        <pc:spChg chg="add mod">
          <ac:chgData name="SakethaNath Jagarlapudi" userId="291edbeab67699ee" providerId="LiveId" clId="{1B45AC97-9855-9341-9CDD-C1951B23B4AC}" dt="2023-05-22T12:15:38.475" v="210" actId="1076"/>
          <ac:spMkLst>
            <pc:docMk/>
            <pc:sldMk cId="3908312448" sldId="288"/>
            <ac:spMk id="52" creationId="{5C31786B-FE1C-9EB8-339A-1EAB72FCEFBF}"/>
          </ac:spMkLst>
        </pc:spChg>
        <pc:spChg chg="add mod">
          <ac:chgData name="SakethaNath Jagarlapudi" userId="291edbeab67699ee" providerId="LiveId" clId="{1B45AC97-9855-9341-9CDD-C1951B23B4AC}" dt="2023-05-22T12:16:25.024" v="212" actId="1076"/>
          <ac:spMkLst>
            <pc:docMk/>
            <pc:sldMk cId="3908312448" sldId="288"/>
            <ac:spMk id="53" creationId="{BB0CD82C-6E7D-2147-6B12-B265C6F1B941}"/>
          </ac:spMkLst>
        </pc:spChg>
        <pc:spChg chg="add mod">
          <ac:chgData name="SakethaNath Jagarlapudi" userId="291edbeab67699ee" providerId="LiveId" clId="{1B45AC97-9855-9341-9CDD-C1951B23B4AC}" dt="2023-05-22T12:16:43.224" v="214" actId="1076"/>
          <ac:spMkLst>
            <pc:docMk/>
            <pc:sldMk cId="3908312448" sldId="288"/>
            <ac:spMk id="54" creationId="{96CD504C-B9D9-769C-470A-253181F6DFB0}"/>
          </ac:spMkLst>
        </pc:spChg>
        <pc:spChg chg="add mod">
          <ac:chgData name="SakethaNath Jagarlapudi" userId="291edbeab67699ee" providerId="LiveId" clId="{1B45AC97-9855-9341-9CDD-C1951B23B4AC}" dt="2023-05-22T12:17:07.569" v="216" actId="1076"/>
          <ac:spMkLst>
            <pc:docMk/>
            <pc:sldMk cId="3908312448" sldId="288"/>
            <ac:spMk id="55" creationId="{62F0F2AE-D972-5458-B678-AD3E5916E180}"/>
          </ac:spMkLst>
        </pc:spChg>
        <pc:spChg chg="add mod">
          <ac:chgData name="SakethaNath Jagarlapudi" userId="291edbeab67699ee" providerId="LiveId" clId="{1B45AC97-9855-9341-9CDD-C1951B23B4AC}" dt="2023-05-22T12:17:31.941" v="218" actId="1076"/>
          <ac:spMkLst>
            <pc:docMk/>
            <pc:sldMk cId="3908312448" sldId="288"/>
            <ac:spMk id="56" creationId="{91E281C8-A57F-58FB-6ECA-C6C63D70FE2A}"/>
          </ac:spMkLst>
        </pc:spChg>
        <pc:spChg chg="add mod">
          <ac:chgData name="SakethaNath Jagarlapudi" userId="291edbeab67699ee" providerId="LiveId" clId="{1B45AC97-9855-9341-9CDD-C1951B23B4AC}" dt="2023-05-22T12:17:54.104" v="220" actId="1076"/>
          <ac:spMkLst>
            <pc:docMk/>
            <pc:sldMk cId="3908312448" sldId="288"/>
            <ac:spMk id="57" creationId="{B9DF9302-D2CA-DE6E-D317-7542955279EE}"/>
          </ac:spMkLst>
        </pc:spChg>
        <pc:spChg chg="add mod">
          <ac:chgData name="SakethaNath Jagarlapudi" userId="291edbeab67699ee" providerId="LiveId" clId="{1B45AC97-9855-9341-9CDD-C1951B23B4AC}" dt="2023-05-22T12:18:21.134" v="222" actId="1076"/>
          <ac:spMkLst>
            <pc:docMk/>
            <pc:sldMk cId="3908312448" sldId="288"/>
            <ac:spMk id="58" creationId="{E75D35CE-927F-3589-F95E-813D42B79B27}"/>
          </ac:spMkLst>
        </pc:spChg>
        <pc:spChg chg="add mod">
          <ac:chgData name="SakethaNath Jagarlapudi" userId="291edbeab67699ee" providerId="LiveId" clId="{1B45AC97-9855-9341-9CDD-C1951B23B4AC}" dt="2023-05-22T12:22:35.307" v="229"/>
          <ac:spMkLst>
            <pc:docMk/>
            <pc:sldMk cId="3908312448" sldId="288"/>
            <ac:spMk id="59" creationId="{847E4C33-D451-11F2-2666-88CD10AC0AD1}"/>
          </ac:spMkLst>
        </pc:spChg>
        <pc:spChg chg="add mod">
          <ac:chgData name="SakethaNath Jagarlapudi" userId="291edbeab67699ee" providerId="LiveId" clId="{1B45AC97-9855-9341-9CDD-C1951B23B4AC}" dt="2023-05-23T03:51:21.483" v="315" actId="14100"/>
          <ac:spMkLst>
            <pc:docMk/>
            <pc:sldMk cId="3908312448" sldId="288"/>
            <ac:spMk id="60" creationId="{5B1CD573-FAAA-0B29-3A51-E0A4021113E5}"/>
          </ac:spMkLst>
        </pc:spChg>
        <pc:spChg chg="add mod">
          <ac:chgData name="SakethaNath Jagarlapudi" userId="291edbeab67699ee" providerId="LiveId" clId="{1B45AC97-9855-9341-9CDD-C1951B23B4AC}" dt="2023-05-23T03:51:53.962" v="326" actId="1076"/>
          <ac:spMkLst>
            <pc:docMk/>
            <pc:sldMk cId="3908312448" sldId="288"/>
            <ac:spMk id="61" creationId="{74564892-529B-4910-D19E-3439AC1928C3}"/>
          </ac:spMkLst>
        </pc:spChg>
      </pc:sldChg>
      <pc:sldChg chg="addSp modSp mod">
        <pc:chgData name="SakethaNath Jagarlapudi" userId="291edbeab67699ee" providerId="LiveId" clId="{1B45AC97-9855-9341-9CDD-C1951B23B4AC}" dt="2023-05-23T03:37:55.112" v="241" actId="20577"/>
        <pc:sldMkLst>
          <pc:docMk/>
          <pc:sldMk cId="3620251973" sldId="289"/>
        </pc:sldMkLst>
        <pc:spChg chg="add mod">
          <ac:chgData name="SakethaNath Jagarlapudi" userId="291edbeab67699ee" providerId="LiveId" clId="{1B45AC97-9855-9341-9CDD-C1951B23B4AC}" dt="2023-05-22T12:22:31.109" v="228"/>
          <ac:spMkLst>
            <pc:docMk/>
            <pc:sldMk cId="3620251973" sldId="289"/>
            <ac:spMk id="15" creationId="{922A3FDA-2002-3151-D927-B37FA4A29061}"/>
          </ac:spMkLst>
        </pc:spChg>
        <pc:spChg chg="mod">
          <ac:chgData name="SakethaNath Jagarlapudi" userId="291edbeab67699ee" providerId="LiveId" clId="{1B45AC97-9855-9341-9CDD-C1951B23B4AC}" dt="2023-05-23T03:37:17.883" v="233" actId="14100"/>
          <ac:spMkLst>
            <pc:docMk/>
            <pc:sldMk cId="3620251973" sldId="289"/>
            <ac:spMk id="16" creationId="{9B867065-B397-246E-AE19-B2C082B1DBFD}"/>
          </ac:spMkLst>
        </pc:spChg>
        <pc:spChg chg="mod">
          <ac:chgData name="SakethaNath Jagarlapudi" userId="291edbeab67699ee" providerId="LiveId" clId="{1B45AC97-9855-9341-9CDD-C1951B23B4AC}" dt="2023-05-23T03:37:55.112" v="241" actId="20577"/>
          <ac:spMkLst>
            <pc:docMk/>
            <pc:sldMk cId="3620251973" sldId="289"/>
            <ac:spMk id="18" creationId="{89D6122A-6B5F-5EDD-0362-0088B2E00102}"/>
          </ac:spMkLst>
        </pc:spChg>
      </pc:sldChg>
      <pc:sldChg chg="addSp delSp modSp mod">
        <pc:chgData name="SakethaNath Jagarlapudi" userId="291edbeab67699ee" providerId="LiveId" clId="{1B45AC97-9855-9341-9CDD-C1951B23B4AC}" dt="2023-05-23T03:39:09.262" v="247" actId="478"/>
        <pc:sldMkLst>
          <pc:docMk/>
          <pc:sldMk cId="2379470208" sldId="290"/>
        </pc:sldMkLst>
        <pc:spChg chg="del">
          <ac:chgData name="SakethaNath Jagarlapudi" userId="291edbeab67699ee" providerId="LiveId" clId="{1B45AC97-9855-9341-9CDD-C1951B23B4AC}" dt="2023-05-23T03:39:07.573" v="246" actId="478"/>
          <ac:spMkLst>
            <pc:docMk/>
            <pc:sldMk cId="2379470208" sldId="290"/>
            <ac:spMk id="16" creationId="{9B867065-B397-246E-AE19-B2C082B1DBFD}"/>
          </ac:spMkLst>
        </pc:spChg>
        <pc:spChg chg="add mod">
          <ac:chgData name="SakethaNath Jagarlapudi" userId="291edbeab67699ee" providerId="LiveId" clId="{1B45AC97-9855-9341-9CDD-C1951B23B4AC}" dt="2023-05-23T03:38:55.773" v="242"/>
          <ac:spMkLst>
            <pc:docMk/>
            <pc:sldMk cId="2379470208" sldId="290"/>
            <ac:spMk id="17" creationId="{5A1A5DCD-2F0C-0068-436C-CBEEF19B1130}"/>
          </ac:spMkLst>
        </pc:spChg>
        <pc:spChg chg="del">
          <ac:chgData name="SakethaNath Jagarlapudi" userId="291edbeab67699ee" providerId="LiveId" clId="{1B45AC97-9855-9341-9CDD-C1951B23B4AC}" dt="2023-05-23T03:39:09.262" v="247" actId="478"/>
          <ac:spMkLst>
            <pc:docMk/>
            <pc:sldMk cId="2379470208" sldId="290"/>
            <ac:spMk id="18" creationId="{89D6122A-6B5F-5EDD-0362-0088B2E00102}"/>
          </ac:spMkLst>
        </pc:spChg>
        <pc:spChg chg="add mod">
          <ac:chgData name="SakethaNath Jagarlapudi" userId="291edbeab67699ee" providerId="LiveId" clId="{1B45AC97-9855-9341-9CDD-C1951B23B4AC}" dt="2023-05-23T03:38:55.773" v="242"/>
          <ac:spMkLst>
            <pc:docMk/>
            <pc:sldMk cId="2379470208" sldId="290"/>
            <ac:spMk id="19" creationId="{C30F4093-B8F4-1787-1937-A6E8BFC9B0A8}"/>
          </ac:spMkLst>
        </pc:spChg>
      </pc:sldChg>
      <pc:sldChg chg="addSp delSp modSp mod">
        <pc:chgData name="SakethaNath Jagarlapudi" userId="291edbeab67699ee" providerId="LiveId" clId="{1B45AC97-9855-9341-9CDD-C1951B23B4AC}" dt="2023-05-23T03:39:05.361" v="245" actId="478"/>
        <pc:sldMkLst>
          <pc:docMk/>
          <pc:sldMk cId="3735102981" sldId="291"/>
        </pc:sldMkLst>
        <pc:spChg chg="del">
          <ac:chgData name="SakethaNath Jagarlapudi" userId="291edbeab67699ee" providerId="LiveId" clId="{1B45AC97-9855-9341-9CDD-C1951B23B4AC}" dt="2023-05-23T03:39:03.877" v="244" actId="478"/>
          <ac:spMkLst>
            <pc:docMk/>
            <pc:sldMk cId="3735102981" sldId="291"/>
            <ac:spMk id="16" creationId="{9B867065-B397-246E-AE19-B2C082B1DBFD}"/>
          </ac:spMkLst>
        </pc:spChg>
        <pc:spChg chg="del">
          <ac:chgData name="SakethaNath Jagarlapudi" userId="291edbeab67699ee" providerId="LiveId" clId="{1B45AC97-9855-9341-9CDD-C1951B23B4AC}" dt="2023-05-23T03:39:05.361" v="245" actId="478"/>
          <ac:spMkLst>
            <pc:docMk/>
            <pc:sldMk cId="3735102981" sldId="291"/>
            <ac:spMk id="18" creationId="{89D6122A-6B5F-5EDD-0362-0088B2E00102}"/>
          </ac:spMkLst>
        </pc:spChg>
        <pc:spChg chg="add mod">
          <ac:chgData name="SakethaNath Jagarlapudi" userId="291edbeab67699ee" providerId="LiveId" clId="{1B45AC97-9855-9341-9CDD-C1951B23B4AC}" dt="2023-05-23T03:38:59.724" v="243"/>
          <ac:spMkLst>
            <pc:docMk/>
            <pc:sldMk cId="3735102981" sldId="291"/>
            <ac:spMk id="19" creationId="{5E98FCA7-5BF1-824B-4861-25B7C45C4A90}"/>
          </ac:spMkLst>
        </pc:spChg>
        <pc:spChg chg="add mod">
          <ac:chgData name="SakethaNath Jagarlapudi" userId="291edbeab67699ee" providerId="LiveId" clId="{1B45AC97-9855-9341-9CDD-C1951B23B4AC}" dt="2023-05-23T03:38:59.724" v="243"/>
          <ac:spMkLst>
            <pc:docMk/>
            <pc:sldMk cId="3735102981" sldId="291"/>
            <ac:spMk id="20" creationId="{FA01265C-E988-8633-4F95-569FA0C5317B}"/>
          </ac:spMkLst>
        </pc:spChg>
      </pc:sldChg>
      <pc:sldChg chg="modSp mod">
        <pc:chgData name="SakethaNath Jagarlapudi" userId="291edbeab67699ee" providerId="LiveId" clId="{1B45AC97-9855-9341-9CDD-C1951B23B4AC}" dt="2023-05-23T04:23:45.582" v="337" actId="20577"/>
        <pc:sldMkLst>
          <pc:docMk/>
          <pc:sldMk cId="2888130970" sldId="341"/>
        </pc:sldMkLst>
        <pc:spChg chg="mod">
          <ac:chgData name="SakethaNath Jagarlapudi" userId="291edbeab67699ee" providerId="LiveId" clId="{1B45AC97-9855-9341-9CDD-C1951B23B4AC}" dt="2023-05-23T04:23:45.582" v="337" actId="20577"/>
          <ac:spMkLst>
            <pc:docMk/>
            <pc:sldMk cId="2888130970" sldId="341"/>
            <ac:spMk id="3" creationId="{72932029-59D3-7167-101F-F415FF52E9BE}"/>
          </ac:spMkLst>
        </pc:spChg>
      </pc:sldChg>
      <pc:sldChg chg="addSp delSp modSp mod">
        <pc:chgData name="SakethaNath Jagarlapudi" userId="291edbeab67699ee" providerId="LiveId" clId="{1B45AC97-9855-9341-9CDD-C1951B23B4AC}" dt="2023-05-23T04:46:10.421" v="731" actId="207"/>
        <pc:sldMkLst>
          <pc:docMk/>
          <pc:sldMk cId="4150630771" sldId="343"/>
        </pc:sldMkLst>
        <pc:spChg chg="add del mod">
          <ac:chgData name="SakethaNath Jagarlapudi" userId="291edbeab67699ee" providerId="LiveId" clId="{1B45AC97-9855-9341-9CDD-C1951B23B4AC}" dt="2023-05-23T04:46:01.994" v="729" actId="478"/>
          <ac:spMkLst>
            <pc:docMk/>
            <pc:sldMk cId="4150630771" sldId="343"/>
            <ac:spMk id="3" creationId="{AF0686DA-7B75-FAB4-7543-34D4835D79B2}"/>
          </ac:spMkLst>
        </pc:spChg>
        <pc:spChg chg="mod">
          <ac:chgData name="SakethaNath Jagarlapudi" userId="291edbeab67699ee" providerId="LiveId" clId="{1B45AC97-9855-9341-9CDD-C1951B23B4AC}" dt="2023-05-23T04:46:10.421" v="731" actId="207"/>
          <ac:spMkLst>
            <pc:docMk/>
            <pc:sldMk cId="4150630771" sldId="343"/>
            <ac:spMk id="4" creationId="{0F4D2FB8-074E-1AED-BD8F-F0347517A49D}"/>
          </ac:spMkLst>
        </pc:spChg>
        <pc:spChg chg="add del mod">
          <ac:chgData name="SakethaNath Jagarlapudi" userId="291edbeab67699ee" providerId="LiveId" clId="{1B45AC97-9855-9341-9CDD-C1951B23B4AC}" dt="2023-05-23T04:46:01.994" v="729" actId="478"/>
          <ac:spMkLst>
            <pc:docMk/>
            <pc:sldMk cId="4150630771" sldId="343"/>
            <ac:spMk id="5" creationId="{47B98147-F1AF-EE54-3529-FC0816EDB8E8}"/>
          </ac:spMkLst>
        </pc:spChg>
        <pc:spChg chg="add del mod">
          <ac:chgData name="SakethaNath Jagarlapudi" userId="291edbeab67699ee" providerId="LiveId" clId="{1B45AC97-9855-9341-9CDD-C1951B23B4AC}" dt="2023-05-23T04:46:01.994" v="729" actId="478"/>
          <ac:spMkLst>
            <pc:docMk/>
            <pc:sldMk cId="4150630771" sldId="343"/>
            <ac:spMk id="7" creationId="{AA4D704E-703A-40F9-25AC-4F259C875B9C}"/>
          </ac:spMkLst>
        </pc:spChg>
        <pc:spChg chg="add del mod">
          <ac:chgData name="SakethaNath Jagarlapudi" userId="291edbeab67699ee" providerId="LiveId" clId="{1B45AC97-9855-9341-9CDD-C1951B23B4AC}" dt="2023-05-23T04:46:01.994" v="729" actId="478"/>
          <ac:spMkLst>
            <pc:docMk/>
            <pc:sldMk cId="4150630771" sldId="343"/>
            <ac:spMk id="8" creationId="{D79F3CC7-20DD-7DD5-E7C4-E3C395FCD924}"/>
          </ac:spMkLst>
        </pc:spChg>
        <pc:spChg chg="add del mod">
          <ac:chgData name="SakethaNath Jagarlapudi" userId="291edbeab67699ee" providerId="LiveId" clId="{1B45AC97-9855-9341-9CDD-C1951B23B4AC}" dt="2023-05-23T04:46:01.994" v="729" actId="478"/>
          <ac:spMkLst>
            <pc:docMk/>
            <pc:sldMk cId="4150630771" sldId="343"/>
            <ac:spMk id="9" creationId="{15F0ED4D-B115-12C5-D29D-C9C91865EAB5}"/>
          </ac:spMkLst>
        </pc:spChg>
        <pc:spChg chg="add del mod">
          <ac:chgData name="SakethaNath Jagarlapudi" userId="291edbeab67699ee" providerId="LiveId" clId="{1B45AC97-9855-9341-9CDD-C1951B23B4AC}" dt="2023-05-23T04:46:01.994" v="729" actId="478"/>
          <ac:spMkLst>
            <pc:docMk/>
            <pc:sldMk cId="4150630771" sldId="343"/>
            <ac:spMk id="10" creationId="{6DA43841-2E34-26BE-D52F-C045E3ACEEDE}"/>
          </ac:spMkLst>
        </pc:spChg>
        <pc:spChg chg="add del mod">
          <ac:chgData name="SakethaNath Jagarlapudi" userId="291edbeab67699ee" providerId="LiveId" clId="{1B45AC97-9855-9341-9CDD-C1951B23B4AC}" dt="2023-05-23T04:46:01.994" v="729" actId="478"/>
          <ac:spMkLst>
            <pc:docMk/>
            <pc:sldMk cId="4150630771" sldId="343"/>
            <ac:spMk id="11" creationId="{3B9904BA-FA8A-092E-2787-90E96E09A0E0}"/>
          </ac:spMkLst>
        </pc:spChg>
        <pc:spChg chg="add del mod">
          <ac:chgData name="SakethaNath Jagarlapudi" userId="291edbeab67699ee" providerId="LiveId" clId="{1B45AC97-9855-9341-9CDD-C1951B23B4AC}" dt="2023-05-23T04:46:01.994" v="729" actId="478"/>
          <ac:spMkLst>
            <pc:docMk/>
            <pc:sldMk cId="4150630771" sldId="343"/>
            <ac:spMk id="12" creationId="{F5A456C6-25BD-AB0C-32A4-F39E207E0E4E}"/>
          </ac:spMkLst>
        </pc:spChg>
        <pc:spChg chg="add del mod">
          <ac:chgData name="SakethaNath Jagarlapudi" userId="291edbeab67699ee" providerId="LiveId" clId="{1B45AC97-9855-9341-9CDD-C1951B23B4AC}" dt="2023-05-23T04:46:04.594" v="730" actId="478"/>
          <ac:spMkLst>
            <pc:docMk/>
            <pc:sldMk cId="4150630771" sldId="343"/>
            <ac:spMk id="13" creationId="{B208131B-D71D-B45E-7442-A78FA0793C21}"/>
          </ac:spMkLst>
        </pc:spChg>
      </pc:sldChg>
      <pc:sldChg chg="modSp add mod">
        <pc:chgData name="SakethaNath Jagarlapudi" userId="291edbeab67699ee" providerId="LiveId" clId="{1B45AC97-9855-9341-9CDD-C1951B23B4AC}" dt="2023-05-23T04:47:08.023" v="734" actId="14100"/>
        <pc:sldMkLst>
          <pc:docMk/>
          <pc:sldMk cId="2069699504" sldId="344"/>
        </pc:sldMkLst>
        <pc:spChg chg="mod">
          <ac:chgData name="SakethaNath Jagarlapudi" userId="291edbeab67699ee" providerId="LiveId" clId="{1B45AC97-9855-9341-9CDD-C1951B23B4AC}" dt="2023-05-23T04:46:56.409" v="733" actId="14100"/>
          <ac:spMkLst>
            <pc:docMk/>
            <pc:sldMk cId="2069699504" sldId="344"/>
            <ac:spMk id="3" creationId="{AF0686DA-7B75-FAB4-7543-34D4835D79B2}"/>
          </ac:spMkLst>
        </pc:spChg>
        <pc:spChg chg="mod">
          <ac:chgData name="SakethaNath Jagarlapudi" userId="291edbeab67699ee" providerId="LiveId" clId="{1B45AC97-9855-9341-9CDD-C1951B23B4AC}" dt="2023-05-23T04:47:08.023" v="734" actId="14100"/>
          <ac:spMkLst>
            <pc:docMk/>
            <pc:sldMk cId="2069699504" sldId="344"/>
            <ac:spMk id="13" creationId="{B208131B-D71D-B45E-7442-A78FA0793C21}"/>
          </ac:spMkLst>
        </pc:spChg>
      </pc:sldChg>
      <pc:sldChg chg="addSp modSp add mod">
        <pc:chgData name="SakethaNath Jagarlapudi" userId="291edbeab67699ee" providerId="LiveId" clId="{1B45AC97-9855-9341-9CDD-C1951B23B4AC}" dt="2023-05-23T04:50:12.009" v="892" actId="20577"/>
        <pc:sldMkLst>
          <pc:docMk/>
          <pc:sldMk cId="1063429006" sldId="345"/>
        </pc:sldMkLst>
        <pc:spChg chg="add mod">
          <ac:chgData name="SakethaNath Jagarlapudi" userId="291edbeab67699ee" providerId="LiveId" clId="{1B45AC97-9855-9341-9CDD-C1951B23B4AC}" dt="2023-05-23T04:48:57.961" v="830" actId="1076"/>
          <ac:spMkLst>
            <pc:docMk/>
            <pc:sldMk cId="1063429006" sldId="345"/>
            <ac:spMk id="6" creationId="{EB6CB45E-5197-8328-6D24-9B5A2AF22F7B}"/>
          </ac:spMkLst>
        </pc:spChg>
        <pc:spChg chg="add mod">
          <ac:chgData name="SakethaNath Jagarlapudi" userId="291edbeab67699ee" providerId="LiveId" clId="{1B45AC97-9855-9341-9CDD-C1951B23B4AC}" dt="2023-05-23T04:49:31.076" v="858" actId="20577"/>
          <ac:spMkLst>
            <pc:docMk/>
            <pc:sldMk cId="1063429006" sldId="345"/>
            <ac:spMk id="14" creationId="{C25054E0-217A-A00E-D69B-B2F03543308A}"/>
          </ac:spMkLst>
        </pc:spChg>
        <pc:spChg chg="add mod">
          <ac:chgData name="SakethaNath Jagarlapudi" userId="291edbeab67699ee" providerId="LiveId" clId="{1B45AC97-9855-9341-9CDD-C1951B23B4AC}" dt="2023-05-23T04:50:12.009" v="892" actId="20577"/>
          <ac:spMkLst>
            <pc:docMk/>
            <pc:sldMk cId="1063429006" sldId="345"/>
            <ac:spMk id="15" creationId="{F4C8294B-70C5-4115-54F1-268F655586B4}"/>
          </ac:spMkLst>
        </pc:spChg>
      </pc:sldChg>
      <pc:sldChg chg="addSp delSp modSp add mod">
        <pc:chgData name="SakethaNath Jagarlapudi" userId="291edbeab67699ee" providerId="LiveId" clId="{1B45AC97-9855-9341-9CDD-C1951B23B4AC}" dt="2023-05-23T05:00:34.537" v="1048" actId="20577"/>
        <pc:sldMkLst>
          <pc:docMk/>
          <pc:sldMk cId="3278018643" sldId="346"/>
        </pc:sldMkLst>
        <pc:spChg chg="del">
          <ac:chgData name="SakethaNath Jagarlapudi" userId="291edbeab67699ee" providerId="LiveId" clId="{1B45AC97-9855-9341-9CDD-C1951B23B4AC}" dt="2023-05-23T04:51:39.388" v="894" actId="478"/>
          <ac:spMkLst>
            <pc:docMk/>
            <pc:sldMk cId="3278018643" sldId="346"/>
            <ac:spMk id="3" creationId="{AF0686DA-7B75-FAB4-7543-34D4835D79B2}"/>
          </ac:spMkLst>
        </pc:spChg>
        <pc:spChg chg="mod">
          <ac:chgData name="SakethaNath Jagarlapudi" userId="291edbeab67699ee" providerId="LiveId" clId="{1B45AC97-9855-9341-9CDD-C1951B23B4AC}" dt="2023-05-23T05:00:34.537" v="1048" actId="20577"/>
          <ac:spMkLst>
            <pc:docMk/>
            <pc:sldMk cId="3278018643" sldId="346"/>
            <ac:spMk id="4" creationId="{0F4D2FB8-074E-1AED-BD8F-F0347517A49D}"/>
          </ac:spMkLst>
        </pc:spChg>
        <pc:spChg chg="del">
          <ac:chgData name="SakethaNath Jagarlapudi" userId="291edbeab67699ee" providerId="LiveId" clId="{1B45AC97-9855-9341-9CDD-C1951B23B4AC}" dt="2023-05-23T04:51:44.185" v="895" actId="478"/>
          <ac:spMkLst>
            <pc:docMk/>
            <pc:sldMk cId="3278018643" sldId="346"/>
            <ac:spMk id="5" creationId="{47B98147-F1AF-EE54-3529-FC0816EDB8E8}"/>
          </ac:spMkLst>
        </pc:spChg>
        <pc:spChg chg="del">
          <ac:chgData name="SakethaNath Jagarlapudi" userId="291edbeab67699ee" providerId="LiveId" clId="{1B45AC97-9855-9341-9CDD-C1951B23B4AC}" dt="2023-05-23T04:51:44.185" v="895" actId="478"/>
          <ac:spMkLst>
            <pc:docMk/>
            <pc:sldMk cId="3278018643" sldId="346"/>
            <ac:spMk id="6" creationId="{EB6CB45E-5197-8328-6D24-9B5A2AF22F7B}"/>
          </ac:spMkLst>
        </pc:spChg>
        <pc:spChg chg="del">
          <ac:chgData name="SakethaNath Jagarlapudi" userId="291edbeab67699ee" providerId="LiveId" clId="{1B45AC97-9855-9341-9CDD-C1951B23B4AC}" dt="2023-05-23T04:51:39.388" v="894" actId="478"/>
          <ac:spMkLst>
            <pc:docMk/>
            <pc:sldMk cId="3278018643" sldId="346"/>
            <ac:spMk id="7" creationId="{AA4D704E-703A-40F9-25AC-4F259C875B9C}"/>
          </ac:spMkLst>
        </pc:spChg>
        <pc:spChg chg="del">
          <ac:chgData name="SakethaNath Jagarlapudi" userId="291edbeab67699ee" providerId="LiveId" clId="{1B45AC97-9855-9341-9CDD-C1951B23B4AC}" dt="2023-05-23T04:51:44.185" v="895" actId="478"/>
          <ac:spMkLst>
            <pc:docMk/>
            <pc:sldMk cId="3278018643" sldId="346"/>
            <ac:spMk id="8" creationId="{D79F3CC7-20DD-7DD5-E7C4-E3C395FCD924}"/>
          </ac:spMkLst>
        </pc:spChg>
        <pc:spChg chg="del">
          <ac:chgData name="SakethaNath Jagarlapudi" userId="291edbeab67699ee" providerId="LiveId" clId="{1B45AC97-9855-9341-9CDD-C1951B23B4AC}" dt="2023-05-23T04:51:44.185" v="895" actId="478"/>
          <ac:spMkLst>
            <pc:docMk/>
            <pc:sldMk cId="3278018643" sldId="346"/>
            <ac:spMk id="9" creationId="{15F0ED4D-B115-12C5-D29D-C9C91865EAB5}"/>
          </ac:spMkLst>
        </pc:spChg>
        <pc:spChg chg="del">
          <ac:chgData name="SakethaNath Jagarlapudi" userId="291edbeab67699ee" providerId="LiveId" clId="{1B45AC97-9855-9341-9CDD-C1951B23B4AC}" dt="2023-05-23T04:51:39.388" v="894" actId="478"/>
          <ac:spMkLst>
            <pc:docMk/>
            <pc:sldMk cId="3278018643" sldId="346"/>
            <ac:spMk id="10" creationId="{6DA43841-2E34-26BE-D52F-C045E3ACEEDE}"/>
          </ac:spMkLst>
        </pc:spChg>
        <pc:spChg chg="del">
          <ac:chgData name="SakethaNath Jagarlapudi" userId="291edbeab67699ee" providerId="LiveId" clId="{1B45AC97-9855-9341-9CDD-C1951B23B4AC}" dt="2023-05-23T04:51:39.388" v="894" actId="478"/>
          <ac:spMkLst>
            <pc:docMk/>
            <pc:sldMk cId="3278018643" sldId="346"/>
            <ac:spMk id="11" creationId="{3B9904BA-FA8A-092E-2787-90E96E09A0E0}"/>
          </ac:spMkLst>
        </pc:spChg>
        <pc:spChg chg="del">
          <ac:chgData name="SakethaNath Jagarlapudi" userId="291edbeab67699ee" providerId="LiveId" clId="{1B45AC97-9855-9341-9CDD-C1951B23B4AC}" dt="2023-05-23T04:51:39.388" v="894" actId="478"/>
          <ac:spMkLst>
            <pc:docMk/>
            <pc:sldMk cId="3278018643" sldId="346"/>
            <ac:spMk id="12" creationId="{F5A456C6-25BD-AB0C-32A4-F39E207E0E4E}"/>
          </ac:spMkLst>
        </pc:spChg>
        <pc:spChg chg="del">
          <ac:chgData name="SakethaNath Jagarlapudi" userId="291edbeab67699ee" providerId="LiveId" clId="{1B45AC97-9855-9341-9CDD-C1951B23B4AC}" dt="2023-05-23T04:51:44.185" v="895" actId="478"/>
          <ac:spMkLst>
            <pc:docMk/>
            <pc:sldMk cId="3278018643" sldId="346"/>
            <ac:spMk id="13" creationId="{B208131B-D71D-B45E-7442-A78FA0793C21}"/>
          </ac:spMkLst>
        </pc:spChg>
        <pc:spChg chg="del">
          <ac:chgData name="SakethaNath Jagarlapudi" userId="291edbeab67699ee" providerId="LiveId" clId="{1B45AC97-9855-9341-9CDD-C1951B23B4AC}" dt="2023-05-23T04:51:39.388" v="894" actId="478"/>
          <ac:spMkLst>
            <pc:docMk/>
            <pc:sldMk cId="3278018643" sldId="346"/>
            <ac:spMk id="14" creationId="{C25054E0-217A-A00E-D69B-B2F03543308A}"/>
          </ac:spMkLst>
        </pc:spChg>
        <pc:spChg chg="del">
          <ac:chgData name="SakethaNath Jagarlapudi" userId="291edbeab67699ee" providerId="LiveId" clId="{1B45AC97-9855-9341-9CDD-C1951B23B4AC}" dt="2023-05-23T04:51:39.388" v="894" actId="478"/>
          <ac:spMkLst>
            <pc:docMk/>
            <pc:sldMk cId="3278018643" sldId="346"/>
            <ac:spMk id="15" creationId="{F4C8294B-70C5-4115-54F1-268F655586B4}"/>
          </ac:spMkLst>
        </pc:spChg>
        <pc:picChg chg="add del mod modCrop">
          <ac:chgData name="SakethaNath Jagarlapudi" userId="291edbeab67699ee" providerId="LiveId" clId="{1B45AC97-9855-9341-9CDD-C1951B23B4AC}" dt="2023-05-23T04:59:56.732" v="1001" actId="478"/>
          <ac:picMkLst>
            <pc:docMk/>
            <pc:sldMk cId="3278018643" sldId="346"/>
            <ac:picMk id="16" creationId="{E9DD3EF4-4D1F-F140-D450-CB2762DE15C7}"/>
          </ac:picMkLst>
        </pc:picChg>
      </pc:sldChg>
      <pc:sldChg chg="addSp delSp modSp new mod">
        <pc:chgData name="SakethaNath Jagarlapudi" userId="291edbeab67699ee" providerId="LiveId" clId="{1B45AC97-9855-9341-9CDD-C1951B23B4AC}" dt="2023-05-23T05:08:50.082" v="1095" actId="20577"/>
        <pc:sldMkLst>
          <pc:docMk/>
          <pc:sldMk cId="1805640666" sldId="347"/>
        </pc:sldMkLst>
        <pc:spChg chg="mod">
          <ac:chgData name="SakethaNath Jagarlapudi" userId="291edbeab67699ee" providerId="LiveId" clId="{1B45AC97-9855-9341-9CDD-C1951B23B4AC}" dt="2023-05-23T05:08:50.082" v="1095" actId="20577"/>
          <ac:spMkLst>
            <pc:docMk/>
            <pc:sldMk cId="1805640666" sldId="347"/>
            <ac:spMk id="2" creationId="{665D0D75-9D25-778F-E163-CFC39D9BF749}"/>
          </ac:spMkLst>
        </pc:spChg>
        <pc:spChg chg="del">
          <ac:chgData name="SakethaNath Jagarlapudi" userId="291edbeab67699ee" providerId="LiveId" clId="{1B45AC97-9855-9341-9CDD-C1951B23B4AC}" dt="2023-05-23T05:07:14.634" v="1086" actId="478"/>
          <ac:spMkLst>
            <pc:docMk/>
            <pc:sldMk cId="1805640666" sldId="347"/>
            <ac:spMk id="3" creationId="{6325BE84-7D10-EDCB-415B-C5DFEEC688DB}"/>
          </ac:spMkLst>
        </pc:spChg>
        <pc:spChg chg="add del">
          <ac:chgData name="SakethaNath Jagarlapudi" userId="291edbeab67699ee" providerId="LiveId" clId="{1B45AC97-9855-9341-9CDD-C1951B23B4AC}" dt="2023-05-23T05:07:19.217" v="1088" actId="22"/>
          <ac:spMkLst>
            <pc:docMk/>
            <pc:sldMk cId="1805640666" sldId="347"/>
            <ac:spMk id="5" creationId="{6463D384-FAB8-EA74-827A-BCCCB6A341E1}"/>
          </ac:spMkLst>
        </pc:spChg>
        <pc:picChg chg="add mod modCrop">
          <ac:chgData name="SakethaNath Jagarlapudi" userId="291edbeab67699ee" providerId="LiveId" clId="{1B45AC97-9855-9341-9CDD-C1951B23B4AC}" dt="2023-05-23T05:08:11.419" v="1094" actId="1076"/>
          <ac:picMkLst>
            <pc:docMk/>
            <pc:sldMk cId="1805640666" sldId="347"/>
            <ac:picMk id="6" creationId="{273078E0-6FFA-D935-2CFE-B81EFB58ED02}"/>
          </ac:picMkLst>
        </pc:picChg>
      </pc:sldChg>
      <pc:sldChg chg="addSp delSp modSp new mod">
        <pc:chgData name="SakethaNath Jagarlapudi" userId="291edbeab67699ee" providerId="LiveId" clId="{1B45AC97-9855-9341-9CDD-C1951B23B4AC}" dt="2023-05-23T05:10:35.750" v="1138" actId="1076"/>
        <pc:sldMkLst>
          <pc:docMk/>
          <pc:sldMk cId="694933600" sldId="348"/>
        </pc:sldMkLst>
        <pc:spChg chg="mod">
          <ac:chgData name="SakethaNath Jagarlapudi" userId="291edbeab67699ee" providerId="LiveId" clId="{1B45AC97-9855-9341-9CDD-C1951B23B4AC}" dt="2023-05-23T05:09:38.699" v="1130" actId="20577"/>
          <ac:spMkLst>
            <pc:docMk/>
            <pc:sldMk cId="694933600" sldId="348"/>
            <ac:spMk id="2" creationId="{A68AACAD-A648-7FFA-F263-4C891ED1890C}"/>
          </ac:spMkLst>
        </pc:spChg>
        <pc:spChg chg="del">
          <ac:chgData name="SakethaNath Jagarlapudi" userId="291edbeab67699ee" providerId="LiveId" clId="{1B45AC97-9855-9341-9CDD-C1951B23B4AC}" dt="2023-05-23T05:09:42.134" v="1131" actId="478"/>
          <ac:spMkLst>
            <pc:docMk/>
            <pc:sldMk cId="694933600" sldId="348"/>
            <ac:spMk id="3" creationId="{BBFD1A19-B0A7-8685-5B0D-CAD488CC3C9B}"/>
          </ac:spMkLst>
        </pc:spChg>
        <pc:picChg chg="add mod modCrop">
          <ac:chgData name="SakethaNath Jagarlapudi" userId="291edbeab67699ee" providerId="LiveId" clId="{1B45AC97-9855-9341-9CDD-C1951B23B4AC}" dt="2023-05-23T05:10:35.750" v="1138" actId="1076"/>
          <ac:picMkLst>
            <pc:docMk/>
            <pc:sldMk cId="694933600" sldId="348"/>
            <ac:picMk id="4" creationId="{E5236518-5CA6-AB68-CEFD-9C4BF76E92E5}"/>
          </ac:picMkLst>
        </pc:picChg>
      </pc:sldChg>
      <pc:sldChg chg="addSp delSp modSp new mod">
        <pc:chgData name="SakethaNath Jagarlapudi" userId="291edbeab67699ee" providerId="LiveId" clId="{1B45AC97-9855-9341-9CDD-C1951B23B4AC}" dt="2023-05-23T05:12:24.812" v="1182" actId="1076"/>
        <pc:sldMkLst>
          <pc:docMk/>
          <pc:sldMk cId="4028719666" sldId="349"/>
        </pc:sldMkLst>
        <pc:spChg chg="mod">
          <ac:chgData name="SakethaNath Jagarlapudi" userId="291edbeab67699ee" providerId="LiveId" clId="{1B45AC97-9855-9341-9CDD-C1951B23B4AC}" dt="2023-05-23T05:11:54.723" v="1175" actId="20577"/>
          <ac:spMkLst>
            <pc:docMk/>
            <pc:sldMk cId="4028719666" sldId="349"/>
            <ac:spMk id="2" creationId="{2873F15F-0B8C-9593-1956-C024542DB167}"/>
          </ac:spMkLst>
        </pc:spChg>
        <pc:spChg chg="del">
          <ac:chgData name="SakethaNath Jagarlapudi" userId="291edbeab67699ee" providerId="LiveId" clId="{1B45AC97-9855-9341-9CDD-C1951B23B4AC}" dt="2023-05-23T05:11:57.703" v="1176" actId="478"/>
          <ac:spMkLst>
            <pc:docMk/>
            <pc:sldMk cId="4028719666" sldId="349"/>
            <ac:spMk id="3" creationId="{F220ADEC-4228-D670-3A75-7FAF8EFD7B03}"/>
          </ac:spMkLst>
        </pc:spChg>
        <pc:picChg chg="add mod modCrop">
          <ac:chgData name="SakethaNath Jagarlapudi" userId="291edbeab67699ee" providerId="LiveId" clId="{1B45AC97-9855-9341-9CDD-C1951B23B4AC}" dt="2023-05-23T05:12:24.812" v="1182" actId="1076"/>
          <ac:picMkLst>
            <pc:docMk/>
            <pc:sldMk cId="4028719666" sldId="349"/>
            <ac:picMk id="4" creationId="{B19EDA75-3867-AC4D-4F61-68F2D4FF6E12}"/>
          </ac:picMkLst>
        </pc:picChg>
      </pc:sldChg>
      <pc:sldChg chg="new del">
        <pc:chgData name="SakethaNath Jagarlapudi" userId="291edbeab67699ee" providerId="LiveId" clId="{1B45AC97-9855-9341-9CDD-C1951B23B4AC}" dt="2023-05-23T05:28:53.756" v="1185" actId="2696"/>
        <pc:sldMkLst>
          <pc:docMk/>
          <pc:sldMk cId="529048733" sldId="350"/>
        </pc:sldMkLst>
      </pc:sldChg>
      <pc:sldChg chg="modSp new mod">
        <pc:chgData name="SakethaNath Jagarlapudi" userId="291edbeab67699ee" providerId="LiveId" clId="{1B45AC97-9855-9341-9CDD-C1951B23B4AC}" dt="2023-05-23T05:29:19.864" v="1256" actId="20577"/>
        <pc:sldMkLst>
          <pc:docMk/>
          <pc:sldMk cId="1519626797" sldId="351"/>
        </pc:sldMkLst>
        <pc:spChg chg="mod">
          <ac:chgData name="SakethaNath Jagarlapudi" userId="291edbeab67699ee" providerId="LiveId" clId="{1B45AC97-9855-9341-9CDD-C1951B23B4AC}" dt="2023-05-23T05:29:03.550" v="1214" actId="20577"/>
          <ac:spMkLst>
            <pc:docMk/>
            <pc:sldMk cId="1519626797" sldId="351"/>
            <ac:spMk id="2" creationId="{A0FCA0A1-E177-F0F9-D268-2B25C07B8017}"/>
          </ac:spMkLst>
        </pc:spChg>
        <pc:spChg chg="mod">
          <ac:chgData name="SakethaNath Jagarlapudi" userId="291edbeab67699ee" providerId="LiveId" clId="{1B45AC97-9855-9341-9CDD-C1951B23B4AC}" dt="2023-05-23T05:29:19.864" v="1256" actId="20577"/>
          <ac:spMkLst>
            <pc:docMk/>
            <pc:sldMk cId="1519626797" sldId="351"/>
            <ac:spMk id="3" creationId="{40531109-174E-CB75-C1AA-54B27B2445D4}"/>
          </ac:spMkLst>
        </pc:spChg>
      </pc:sldChg>
      <pc:sldChg chg="new del">
        <pc:chgData name="SakethaNath Jagarlapudi" userId="291edbeab67699ee" providerId="LiveId" clId="{1B45AC97-9855-9341-9CDD-C1951B23B4AC}" dt="2023-05-23T05:40:11.055" v="1259" actId="2696"/>
        <pc:sldMkLst>
          <pc:docMk/>
          <pc:sldMk cId="2739018190" sldId="352"/>
        </pc:sldMkLst>
      </pc:sldChg>
      <pc:sldChg chg="addSp delSp modSp new mod">
        <pc:chgData name="SakethaNath Jagarlapudi" userId="291edbeab67699ee" providerId="LiveId" clId="{1B45AC97-9855-9341-9CDD-C1951B23B4AC}" dt="2023-05-23T05:43:58.753" v="1353" actId="14100"/>
        <pc:sldMkLst>
          <pc:docMk/>
          <pc:sldMk cId="3927200433" sldId="352"/>
        </pc:sldMkLst>
        <pc:spChg chg="mod">
          <ac:chgData name="SakethaNath Jagarlapudi" userId="291edbeab67699ee" providerId="LiveId" clId="{1B45AC97-9855-9341-9CDD-C1951B23B4AC}" dt="2023-05-23T05:40:41.306" v="1309" actId="20577"/>
          <ac:spMkLst>
            <pc:docMk/>
            <pc:sldMk cId="3927200433" sldId="352"/>
            <ac:spMk id="2" creationId="{E00D89C8-3F21-2A01-58A7-02AC3CEB8E48}"/>
          </ac:spMkLst>
        </pc:spChg>
        <pc:spChg chg="del mod">
          <ac:chgData name="SakethaNath Jagarlapudi" userId="291edbeab67699ee" providerId="LiveId" clId="{1B45AC97-9855-9341-9CDD-C1951B23B4AC}" dt="2023-05-23T05:40:49.753" v="1311" actId="478"/>
          <ac:spMkLst>
            <pc:docMk/>
            <pc:sldMk cId="3927200433" sldId="352"/>
            <ac:spMk id="3" creationId="{84968A91-FA06-B9DF-0E00-5A4C7364BF19}"/>
          </ac:spMkLst>
        </pc:spChg>
        <pc:spChg chg="add mod">
          <ac:chgData name="SakethaNath Jagarlapudi" userId="291edbeab67699ee" providerId="LiveId" clId="{1B45AC97-9855-9341-9CDD-C1951B23B4AC}" dt="2023-05-23T05:43:58.753" v="1353" actId="14100"/>
          <ac:spMkLst>
            <pc:docMk/>
            <pc:sldMk cId="3927200433" sldId="352"/>
            <ac:spMk id="4" creationId="{6FC4ED0F-0B96-FBF6-6C7C-499877D1E22F}"/>
          </ac:spMkLst>
        </pc:spChg>
      </pc:sldChg>
      <pc:sldChg chg="new del">
        <pc:chgData name="SakethaNath Jagarlapudi" userId="291edbeab67699ee" providerId="LiveId" clId="{1B45AC97-9855-9341-9CDD-C1951B23B4AC}" dt="2023-05-23T05:40:11.423" v="1260" actId="2696"/>
        <pc:sldMkLst>
          <pc:docMk/>
          <pc:sldMk cId="1025264424" sldId="353"/>
        </pc:sldMkLst>
      </pc:sldChg>
      <pc:sldChg chg="addSp modSp add mod">
        <pc:chgData name="SakethaNath Jagarlapudi" userId="291edbeab67699ee" providerId="LiveId" clId="{1B45AC97-9855-9341-9CDD-C1951B23B4AC}" dt="2023-05-23T06:05:07.120" v="1706" actId="404"/>
        <pc:sldMkLst>
          <pc:docMk/>
          <pc:sldMk cId="2731343132" sldId="353"/>
        </pc:sldMkLst>
        <pc:spChg chg="add mod">
          <ac:chgData name="SakethaNath Jagarlapudi" userId="291edbeab67699ee" providerId="LiveId" clId="{1B45AC97-9855-9341-9CDD-C1951B23B4AC}" dt="2023-05-23T06:05:07.120" v="1706" actId="404"/>
          <ac:spMkLst>
            <pc:docMk/>
            <pc:sldMk cId="2731343132" sldId="353"/>
            <ac:spMk id="3" creationId="{08B7EECC-F0F1-7BAA-24EF-1341C8605A5A}"/>
          </ac:spMkLst>
        </pc:spChg>
        <pc:spChg chg="mod">
          <ac:chgData name="SakethaNath Jagarlapudi" userId="291edbeab67699ee" providerId="LiveId" clId="{1B45AC97-9855-9341-9CDD-C1951B23B4AC}" dt="2023-05-23T05:44:23.290" v="1359" actId="14100"/>
          <ac:spMkLst>
            <pc:docMk/>
            <pc:sldMk cId="2731343132" sldId="353"/>
            <ac:spMk id="4" creationId="{6FC4ED0F-0B96-FBF6-6C7C-499877D1E22F}"/>
          </ac:spMkLst>
        </pc:spChg>
      </pc:sldChg>
      <pc:sldChg chg="modSp new mod">
        <pc:chgData name="SakethaNath Jagarlapudi" userId="291edbeab67699ee" providerId="LiveId" clId="{1B45AC97-9855-9341-9CDD-C1951B23B4AC}" dt="2023-05-23T06:06:12" v="1724" actId="20577"/>
        <pc:sldMkLst>
          <pc:docMk/>
          <pc:sldMk cId="3161321480" sldId="354"/>
        </pc:sldMkLst>
        <pc:spChg chg="mod">
          <ac:chgData name="SakethaNath Jagarlapudi" userId="291edbeab67699ee" providerId="LiveId" clId="{1B45AC97-9855-9341-9CDD-C1951B23B4AC}" dt="2023-05-23T06:06:12" v="1724" actId="20577"/>
          <ac:spMkLst>
            <pc:docMk/>
            <pc:sldMk cId="3161321480" sldId="354"/>
            <ac:spMk id="2" creationId="{AB10E2E8-1865-5359-D84C-BE08A58D84AA}"/>
          </ac:spMkLst>
        </pc:spChg>
      </pc:sldChg>
      <pc:sldChg chg="modSp add">
        <pc:chgData name="SakethaNath Jagarlapudi" userId="291edbeab67699ee" providerId="LiveId" clId="{1B45AC97-9855-9341-9CDD-C1951B23B4AC}" dt="2023-05-23T06:06:41.784" v="1726" actId="20577"/>
        <pc:sldMkLst>
          <pc:docMk/>
          <pc:sldMk cId="455326374" sldId="355"/>
        </pc:sldMkLst>
        <pc:spChg chg="mod">
          <ac:chgData name="SakethaNath Jagarlapudi" userId="291edbeab67699ee" providerId="LiveId" clId="{1B45AC97-9855-9341-9CDD-C1951B23B4AC}" dt="2023-05-23T06:06:41.784" v="1726" actId="20577"/>
          <ac:spMkLst>
            <pc:docMk/>
            <pc:sldMk cId="455326374" sldId="355"/>
            <ac:spMk id="3" creationId="{08B7EECC-F0F1-7BAA-24EF-1341C8605A5A}"/>
          </ac:spMkLst>
        </pc:spChg>
      </pc:sldChg>
    </pc:docChg>
  </pc:docChgLst>
</pc:chgInfo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Microsoft_Excel_Worksheet_153_2897C263.xlsx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Microsoft_Excel_Worksheet_153_2897C2631.xlsx"/></Relationships>
</file>

<file path=ppt/charts/_rels/chartEx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Microsoft_Excel_Worksheet_11B_2932D8A3.xlsx"/></Relationships>
</file>

<file path=ppt/charts/_rels/chartEx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package" Target="../embeddings/Microsoft_Excel_Worksheet_11B_2932D8A32.xlsx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Sheet1!$A$2:$A$77</cx:f>
        <cx:lvl ptCount="76" formatCode="General">
          <cx:pt idx="0">1</cx:pt>
          <cx:pt idx="1">3</cx:pt>
          <cx:pt idx="2">3</cx:pt>
          <cx:pt idx="3">3</cx:pt>
          <cx:pt idx="4">5</cx:pt>
          <cx:pt idx="5">6</cx:pt>
          <cx:pt idx="6">6</cx:pt>
          <cx:pt idx="7">6</cx:pt>
          <cx:pt idx="8">7</cx:pt>
          <cx:pt idx="9">8</cx:pt>
          <cx:pt idx="10">8</cx:pt>
          <cx:pt idx="11">9</cx:pt>
          <cx:pt idx="12">9</cx:pt>
          <cx:pt idx="13">9</cx:pt>
          <cx:pt idx="14">9</cx:pt>
          <cx:pt idx="15">9</cx:pt>
          <cx:pt idx="16">10</cx:pt>
          <cx:pt idx="17">10</cx:pt>
          <cx:pt idx="18">10</cx:pt>
          <cx:pt idx="19">10</cx:pt>
          <cx:pt idx="20">10</cx:pt>
          <cx:pt idx="21">10</cx:pt>
          <cx:pt idx="22">11</cx:pt>
          <cx:pt idx="23">11</cx:pt>
          <cx:pt idx="24">11</cx:pt>
          <cx:pt idx="25">11</cx:pt>
          <cx:pt idx="26">11</cx:pt>
          <cx:pt idx="27">11</cx:pt>
          <cx:pt idx="28">12</cx:pt>
          <cx:pt idx="29">12</cx:pt>
          <cx:pt idx="30">12</cx:pt>
          <cx:pt idx="31">12</cx:pt>
          <cx:pt idx="32">12</cx:pt>
          <cx:pt idx="33">12</cx:pt>
          <cx:pt idx="34">13</cx:pt>
          <cx:pt idx="35">13</cx:pt>
          <cx:pt idx="36">13</cx:pt>
          <cx:pt idx="37">13</cx:pt>
          <cx:pt idx="38">13</cx:pt>
          <cx:pt idx="39">14</cx:pt>
          <cx:pt idx="40">14</cx:pt>
          <cx:pt idx="41">14</cx:pt>
          <cx:pt idx="42">14</cx:pt>
          <cx:pt idx="43">14</cx:pt>
          <cx:pt idx="44">14</cx:pt>
          <cx:pt idx="45">15</cx:pt>
          <cx:pt idx="46">15</cx:pt>
          <cx:pt idx="47">15</cx:pt>
          <cx:pt idx="48">15</cx:pt>
          <cx:pt idx="49">15</cx:pt>
          <cx:pt idx="50">15</cx:pt>
          <cx:pt idx="51">15</cx:pt>
          <cx:pt idx="52">15</cx:pt>
          <cx:pt idx="53">16</cx:pt>
          <cx:pt idx="54">16</cx:pt>
          <cx:pt idx="55">16</cx:pt>
          <cx:pt idx="56">16</cx:pt>
          <cx:pt idx="57">17</cx:pt>
          <cx:pt idx="58">17</cx:pt>
          <cx:pt idx="59">17</cx:pt>
          <cx:pt idx="60">17</cx:pt>
          <cx:pt idx="61">17</cx:pt>
          <cx:pt idx="62">17</cx:pt>
          <cx:pt idx="63">18</cx:pt>
          <cx:pt idx="64">18</cx:pt>
          <cx:pt idx="65">18</cx:pt>
          <cx:pt idx="66">18</cx:pt>
          <cx:pt idx="67">19</cx:pt>
          <cx:pt idx="68">19</cx:pt>
          <cx:pt idx="69">19</cx:pt>
          <cx:pt idx="70">20</cx:pt>
          <cx:pt idx="71">21</cx:pt>
          <cx:pt idx="72">22</cx:pt>
          <cx:pt idx="73">22</cx:pt>
          <cx:pt idx="74">24</cx:pt>
          <cx:pt idx="75">24</cx:pt>
        </cx:lvl>
      </cx:numDim>
    </cx:data>
  </cx:chartData>
  <cx:chart>
    <cx:plotArea>
      <cx:plotAreaRegion>
        <cx:series layoutId="clusteredColumn" uniqueId="{821573FC-EFBB-4251-928C-58D94A431EE0}">
          <cx:tx>
            <cx:txData>
              <cx:f>Sheet1!$A$1</cx:f>
              <cx:v>Series1</cx:v>
            </cx:txData>
          </cx:tx>
          <cx:spPr>
            <a:solidFill>
              <a:srgbClr val="1A10E2">
                <a:alpha val="70000"/>
              </a:srgbClr>
            </a:solidFill>
          </cx:spPr>
          <cx:dataId val="0"/>
          <cx:layoutPr>
            <cx:binning intervalClosed="r"/>
          </cx:layoutPr>
        </cx:series>
      </cx:plotAreaRegion>
      <cx:axis id="0" hidden="1">
        <cx:catScaling gapWidth="0"/>
        <cx:tickLabels/>
      </cx:axis>
      <cx:axis id="1" hidden="1">
        <cx:valScaling/>
        <cx:tickLabels/>
      </cx:axis>
    </cx:plotArea>
  </cx:chart>
  <cx:clrMapOvr bg1="lt1" tx1="dk1" bg2="lt2" tx2="dk2" accent1="accent1" accent2="accent2" accent3="accent3" accent4="accent4" accent5="accent5" accent6="accent6" hlink="hlink" folHlink="folHlink"/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Sheet1!$A$2:$A$76</cx:f>
        <cx:lvl ptCount="75" formatCode="General">
          <cx:pt idx="0">1</cx:pt>
          <cx:pt idx="1">3</cx:pt>
          <cx:pt idx="2">3</cx:pt>
          <cx:pt idx="3">3</cx:pt>
          <cx:pt idx="4">5</cx:pt>
          <cx:pt idx="5">6</cx:pt>
          <cx:pt idx="6">6</cx:pt>
          <cx:pt idx="7">6</cx:pt>
          <cx:pt idx="8">7</cx:pt>
          <cx:pt idx="9">8</cx:pt>
          <cx:pt idx="10">8</cx:pt>
          <cx:pt idx="11">9</cx:pt>
          <cx:pt idx="12">9</cx:pt>
          <cx:pt idx="13">9</cx:pt>
          <cx:pt idx="14">9</cx:pt>
          <cx:pt idx="15">9</cx:pt>
          <cx:pt idx="16">10</cx:pt>
          <cx:pt idx="17">10</cx:pt>
          <cx:pt idx="18">10</cx:pt>
          <cx:pt idx="19">10</cx:pt>
          <cx:pt idx="20">11</cx:pt>
          <cx:pt idx="21">11</cx:pt>
          <cx:pt idx="22">11</cx:pt>
          <cx:pt idx="23">11</cx:pt>
          <cx:pt idx="24">11</cx:pt>
          <cx:pt idx="25">11</cx:pt>
          <cx:pt idx="26">12</cx:pt>
          <cx:pt idx="27">12</cx:pt>
          <cx:pt idx="28">12</cx:pt>
          <cx:pt idx="29">12</cx:pt>
          <cx:pt idx="30">12</cx:pt>
          <cx:pt idx="31">12</cx:pt>
          <cx:pt idx="32">13</cx:pt>
          <cx:pt idx="33">13</cx:pt>
          <cx:pt idx="34">13</cx:pt>
          <cx:pt idx="35">13</cx:pt>
          <cx:pt idx="36">14</cx:pt>
          <cx:pt idx="37">14</cx:pt>
          <cx:pt idx="38">14</cx:pt>
          <cx:pt idx="39">14</cx:pt>
          <cx:pt idx="40">14</cx:pt>
          <cx:pt idx="41">14</cx:pt>
          <cx:pt idx="42">15</cx:pt>
          <cx:pt idx="43">15</cx:pt>
          <cx:pt idx="44">15</cx:pt>
          <cx:pt idx="45">15</cx:pt>
          <cx:pt idx="46">15</cx:pt>
          <cx:pt idx="47">15</cx:pt>
          <cx:pt idx="48">15</cx:pt>
          <cx:pt idx="49">15</cx:pt>
          <cx:pt idx="50">16</cx:pt>
          <cx:pt idx="51">16</cx:pt>
          <cx:pt idx="52">16</cx:pt>
          <cx:pt idx="53">16</cx:pt>
          <cx:pt idx="54">17</cx:pt>
          <cx:pt idx="55">17</cx:pt>
          <cx:pt idx="56">17</cx:pt>
          <cx:pt idx="57">17</cx:pt>
          <cx:pt idx="58">17</cx:pt>
          <cx:pt idx="59">17</cx:pt>
          <cx:pt idx="60">18</cx:pt>
          <cx:pt idx="61">18</cx:pt>
          <cx:pt idx="62">18</cx:pt>
          <cx:pt idx="63">18</cx:pt>
          <cx:pt idx="64">19</cx:pt>
          <cx:pt idx="65">19</cx:pt>
          <cx:pt idx="66">19</cx:pt>
          <cx:pt idx="67">20</cx:pt>
          <cx:pt idx="68">20</cx:pt>
          <cx:pt idx="69">20</cx:pt>
          <cx:pt idx="70">21</cx:pt>
          <cx:pt idx="71">22</cx:pt>
          <cx:pt idx="72">22</cx:pt>
          <cx:pt idx="73">22</cx:pt>
          <cx:pt idx="74">23</cx:pt>
        </cx:lvl>
      </cx:numDim>
    </cx:data>
  </cx:chartData>
  <cx:chart>
    <cx:plotArea>
      <cx:plotAreaRegion>
        <cx:series layoutId="clusteredColumn" uniqueId="{821573FC-EFBB-4251-928C-58D94A431EE0}">
          <cx:tx>
            <cx:txData>
              <cx:f>Sheet1!$A$1</cx:f>
              <cx:v>Series1</cx:v>
            </cx:txData>
          </cx:tx>
          <cx:spPr>
            <a:solidFill>
              <a:srgbClr val="FF0000">
                <a:alpha val="74000"/>
              </a:srgbClr>
            </a:solidFill>
            <a:ln>
              <a:solidFill>
                <a:srgbClr val="FF0000"/>
              </a:solidFill>
            </a:ln>
          </cx:spPr>
          <cx:dataId val="0"/>
          <cx:layoutPr>
            <cx:binning intervalClosed="r"/>
          </cx:layoutPr>
        </cx:series>
      </cx:plotAreaRegion>
      <cx:axis id="0" hidden="1">
        <cx:catScaling gapWidth="0"/>
        <cx:tickLabels/>
      </cx:axis>
      <cx:axis id="1" hidden="1">
        <cx:valScaling/>
        <cx:tickLabels/>
      </cx:axis>
    </cx:plotArea>
  </cx:chart>
  <cx:clrMapOvr bg1="lt1" tx1="dk1" bg2="lt2" tx2="dk2" accent1="accent1" accent2="accent2" accent3="accent3" accent4="accent4" accent5="accent5" accent6="accent6" hlink="hlink" folHlink="folHlink"/>
</cx:chartSpace>
</file>

<file path=ppt/charts/chartEx3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Sheet1!$A$2:$A$77</cx:f>
        <cx:lvl ptCount="76" formatCode="General">
          <cx:pt idx="0">1</cx:pt>
          <cx:pt idx="1">3</cx:pt>
          <cx:pt idx="2">3</cx:pt>
          <cx:pt idx="3">3</cx:pt>
          <cx:pt idx="4">5</cx:pt>
          <cx:pt idx="5">6</cx:pt>
          <cx:pt idx="6">6</cx:pt>
          <cx:pt idx="7">6</cx:pt>
          <cx:pt idx="8">7</cx:pt>
          <cx:pt idx="9">8</cx:pt>
          <cx:pt idx="10">8</cx:pt>
          <cx:pt idx="11">9</cx:pt>
          <cx:pt idx="12">9</cx:pt>
          <cx:pt idx="13">9</cx:pt>
          <cx:pt idx="14">9</cx:pt>
          <cx:pt idx="15">9</cx:pt>
          <cx:pt idx="16">10</cx:pt>
          <cx:pt idx="17">10</cx:pt>
          <cx:pt idx="18">10</cx:pt>
          <cx:pt idx="19">10</cx:pt>
          <cx:pt idx="20">10</cx:pt>
          <cx:pt idx="21">10</cx:pt>
          <cx:pt idx="22">11</cx:pt>
          <cx:pt idx="23">11</cx:pt>
          <cx:pt idx="24">11</cx:pt>
          <cx:pt idx="25">11</cx:pt>
          <cx:pt idx="26">11</cx:pt>
          <cx:pt idx="27">11</cx:pt>
          <cx:pt idx="28">12</cx:pt>
          <cx:pt idx="29">12</cx:pt>
          <cx:pt idx="30">12</cx:pt>
          <cx:pt idx="31">12</cx:pt>
          <cx:pt idx="32">12</cx:pt>
          <cx:pt idx="33">12</cx:pt>
          <cx:pt idx="34">13</cx:pt>
          <cx:pt idx="35">13</cx:pt>
          <cx:pt idx="36">13</cx:pt>
          <cx:pt idx="37">13</cx:pt>
          <cx:pt idx="38">13</cx:pt>
          <cx:pt idx="39">14</cx:pt>
          <cx:pt idx="40">14</cx:pt>
          <cx:pt idx="41">14</cx:pt>
          <cx:pt idx="42">14</cx:pt>
          <cx:pt idx="43">14</cx:pt>
          <cx:pt idx="44">14</cx:pt>
          <cx:pt idx="45">15</cx:pt>
          <cx:pt idx="46">15</cx:pt>
          <cx:pt idx="47">15</cx:pt>
          <cx:pt idx="48">15</cx:pt>
          <cx:pt idx="49">15</cx:pt>
          <cx:pt idx="50">15</cx:pt>
          <cx:pt idx="51">15</cx:pt>
          <cx:pt idx="52">15</cx:pt>
          <cx:pt idx="53">16</cx:pt>
          <cx:pt idx="54">16</cx:pt>
          <cx:pt idx="55">16</cx:pt>
          <cx:pt idx="56">16</cx:pt>
          <cx:pt idx="57">17</cx:pt>
          <cx:pt idx="58">17</cx:pt>
          <cx:pt idx="59">17</cx:pt>
          <cx:pt idx="60">17</cx:pt>
          <cx:pt idx="61">17</cx:pt>
          <cx:pt idx="62">17</cx:pt>
          <cx:pt idx="63">18</cx:pt>
          <cx:pt idx="64">18</cx:pt>
          <cx:pt idx="65">18</cx:pt>
          <cx:pt idx="66">18</cx:pt>
          <cx:pt idx="67">19</cx:pt>
          <cx:pt idx="68">19</cx:pt>
          <cx:pt idx="69">19</cx:pt>
          <cx:pt idx="70">20</cx:pt>
          <cx:pt idx="71">21</cx:pt>
          <cx:pt idx="72">22</cx:pt>
          <cx:pt idx="73">22</cx:pt>
          <cx:pt idx="74">24</cx:pt>
          <cx:pt idx="75">24</cx:pt>
        </cx:lvl>
      </cx:numDim>
    </cx:data>
  </cx:chartData>
  <cx:chart>
    <cx:plotArea>
      <cx:plotAreaRegion>
        <cx:series layoutId="clusteredColumn" uniqueId="{821573FC-EFBB-4251-928C-58D94A431EE0}">
          <cx:tx>
            <cx:txData>
              <cx:f>Sheet1!$A$1</cx:f>
              <cx:v>Series1</cx:v>
            </cx:txData>
          </cx:tx>
          <cx:spPr>
            <a:solidFill>
              <a:srgbClr val="1A10E2">
                <a:alpha val="70000"/>
              </a:srgbClr>
            </a:solidFill>
          </cx:spPr>
          <cx:dataId val="0"/>
          <cx:layoutPr>
            <cx:binning intervalClosed="r"/>
          </cx:layoutPr>
        </cx:series>
      </cx:plotAreaRegion>
      <cx:axis id="0" hidden="1">
        <cx:catScaling gapWidth="0"/>
        <cx:tickLabels/>
      </cx:axis>
      <cx:axis id="1" hidden="1">
        <cx:valScaling/>
        <cx:tickLabels/>
      </cx:axis>
    </cx:plotArea>
  </cx:chart>
  <cx:clrMapOvr bg1="lt1" tx1="dk1" bg2="lt2" tx2="dk2" accent1="accent1" accent2="accent2" accent3="accent3" accent4="accent4" accent5="accent5" accent6="accent6" hlink="hlink" folHlink="folHlink"/>
</cx:chartSpace>
</file>

<file path=ppt/charts/chartEx4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Sheet1!$A$2:$A$76</cx:f>
        <cx:lvl ptCount="75" formatCode="General">
          <cx:pt idx="0">1</cx:pt>
          <cx:pt idx="1">3</cx:pt>
          <cx:pt idx="2">3</cx:pt>
          <cx:pt idx="3">3</cx:pt>
          <cx:pt idx="4">5</cx:pt>
          <cx:pt idx="5">6</cx:pt>
          <cx:pt idx="6">6</cx:pt>
          <cx:pt idx="7">6</cx:pt>
          <cx:pt idx="8">7</cx:pt>
          <cx:pt idx="9">8</cx:pt>
          <cx:pt idx="10">8</cx:pt>
          <cx:pt idx="11">9</cx:pt>
          <cx:pt idx="12">9</cx:pt>
          <cx:pt idx="13">9</cx:pt>
          <cx:pt idx="14">9</cx:pt>
          <cx:pt idx="15">9</cx:pt>
          <cx:pt idx="16">10</cx:pt>
          <cx:pt idx="17">10</cx:pt>
          <cx:pt idx="18">10</cx:pt>
          <cx:pt idx="19">10</cx:pt>
          <cx:pt idx="20">11</cx:pt>
          <cx:pt idx="21">11</cx:pt>
          <cx:pt idx="22">11</cx:pt>
          <cx:pt idx="23">11</cx:pt>
          <cx:pt idx="24">11</cx:pt>
          <cx:pt idx="25">11</cx:pt>
          <cx:pt idx="26">12</cx:pt>
          <cx:pt idx="27">12</cx:pt>
          <cx:pt idx="28">12</cx:pt>
          <cx:pt idx="29">12</cx:pt>
          <cx:pt idx="30">12</cx:pt>
          <cx:pt idx="31">12</cx:pt>
          <cx:pt idx="32">13</cx:pt>
          <cx:pt idx="33">13</cx:pt>
          <cx:pt idx="34">13</cx:pt>
          <cx:pt idx="35">13</cx:pt>
          <cx:pt idx="36">14</cx:pt>
          <cx:pt idx="37">14</cx:pt>
          <cx:pt idx="38">14</cx:pt>
          <cx:pt idx="39">14</cx:pt>
          <cx:pt idx="40">14</cx:pt>
          <cx:pt idx="41">14</cx:pt>
          <cx:pt idx="42">15</cx:pt>
          <cx:pt idx="43">15</cx:pt>
          <cx:pt idx="44">15</cx:pt>
          <cx:pt idx="45">15</cx:pt>
          <cx:pt idx="46">15</cx:pt>
          <cx:pt idx="47">15</cx:pt>
          <cx:pt idx="48">15</cx:pt>
          <cx:pt idx="49">15</cx:pt>
          <cx:pt idx="50">16</cx:pt>
          <cx:pt idx="51">16</cx:pt>
          <cx:pt idx="52">16</cx:pt>
          <cx:pt idx="53">16</cx:pt>
          <cx:pt idx="54">17</cx:pt>
          <cx:pt idx="55">17</cx:pt>
          <cx:pt idx="56">17</cx:pt>
          <cx:pt idx="57">17</cx:pt>
          <cx:pt idx="58">17</cx:pt>
          <cx:pt idx="59">17</cx:pt>
          <cx:pt idx="60">18</cx:pt>
          <cx:pt idx="61">18</cx:pt>
          <cx:pt idx="62">18</cx:pt>
          <cx:pt idx="63">18</cx:pt>
          <cx:pt idx="64">19</cx:pt>
          <cx:pt idx="65">19</cx:pt>
          <cx:pt idx="66">19</cx:pt>
          <cx:pt idx="67">20</cx:pt>
          <cx:pt idx="68">20</cx:pt>
          <cx:pt idx="69">20</cx:pt>
          <cx:pt idx="70">21</cx:pt>
          <cx:pt idx="71">22</cx:pt>
          <cx:pt idx="72">22</cx:pt>
          <cx:pt idx="73">22</cx:pt>
          <cx:pt idx="74">23</cx:pt>
        </cx:lvl>
      </cx:numDim>
    </cx:data>
  </cx:chartData>
  <cx:chart>
    <cx:plotArea>
      <cx:plotAreaRegion>
        <cx:series layoutId="clusteredColumn" uniqueId="{821573FC-EFBB-4251-928C-58D94A431EE0}">
          <cx:tx>
            <cx:txData>
              <cx:f>Sheet1!$A$1</cx:f>
              <cx:v>Series1</cx:v>
            </cx:txData>
          </cx:tx>
          <cx:spPr>
            <a:solidFill>
              <a:srgbClr val="FF0000">
                <a:alpha val="74000"/>
              </a:srgbClr>
            </a:solidFill>
            <a:ln>
              <a:solidFill>
                <a:srgbClr val="FF0000"/>
              </a:solidFill>
            </a:ln>
          </cx:spPr>
          <cx:dataId val="0"/>
          <cx:layoutPr>
            <cx:binning intervalClosed="r"/>
          </cx:layoutPr>
        </cx:series>
      </cx:plotAreaRegion>
      <cx:axis id="0" hidden="1">
        <cx:catScaling gapWidth="0"/>
        <cx:tickLabels/>
      </cx:axis>
      <cx:axis id="1" hidden="1">
        <cx:valScaling/>
        <cx:tickLabels/>
      </cx:axis>
    </cx:plotArea>
  </cx:chart>
  <cx:clrMapOvr bg1="lt1" tx1="dk1" bg2="lt2" tx2="dk2" accent1="accent1" accent2="accent2" accent3="accent3" accent4="accent4" accent5="accent5" accent6="accent6" hlink="hlink" folHlink="folHlink"/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Label>
  <cs:dataLabelCallout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/>
      </a:solidFill>
    </cs:spPr>
  </cs:downBar>
  <cs:dropLine>
    <cs:lnRef idx="0"/>
    <cs:fillRef idx="0"/>
    <cs:effectRef idx="0"/>
    <cs:fontRef idx="minor">
      <a:schemeClr val="tx1"/>
    </cs:fontRef>
  </cs:dropLine>
  <cs:errorBar>
    <cs:lnRef idx="0"/>
    <cs:fillRef idx="0"/>
    <cs:effectRef idx="0"/>
    <cs:fontRef idx="minor">
      <a:schemeClr val="tx1"/>
    </cs:fontRef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15000"/>
            <a:lumOff val="85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</cs:hiLoLine>
  <cs:leaderLine>
    <cs:lnRef idx="0"/>
    <cs:fillRef idx="0"/>
    <cs:effectRef idx="0"/>
    <cs:fontRef idx="minor">
      <a:schemeClr val="tx1"/>
    </cs:fontRef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Label>
  <cs:dataLabelCallout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/>
      </a:solidFill>
    </cs:spPr>
  </cs:downBar>
  <cs:dropLine>
    <cs:lnRef idx="0"/>
    <cs:fillRef idx="0"/>
    <cs:effectRef idx="0"/>
    <cs:fontRef idx="minor">
      <a:schemeClr val="tx1"/>
    </cs:fontRef>
  </cs:dropLine>
  <cs:errorBar>
    <cs:lnRef idx="0"/>
    <cs:fillRef idx="0"/>
    <cs:effectRef idx="0"/>
    <cs:fontRef idx="minor">
      <a:schemeClr val="tx1"/>
    </cs:fontRef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15000"/>
            <a:lumOff val="85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</cs:hiLoLine>
  <cs:leaderLine>
    <cs:lnRef idx="0"/>
    <cs:fillRef idx="0"/>
    <cs:effectRef idx="0"/>
    <cs:fontRef idx="minor">
      <a:schemeClr val="tx1"/>
    </cs:fontRef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Label>
  <cs:dataLabelCallout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/>
      </a:solidFill>
    </cs:spPr>
  </cs:downBar>
  <cs:dropLine>
    <cs:lnRef idx="0"/>
    <cs:fillRef idx="0"/>
    <cs:effectRef idx="0"/>
    <cs:fontRef idx="minor">
      <a:schemeClr val="tx1"/>
    </cs:fontRef>
  </cs:dropLine>
  <cs:errorBar>
    <cs:lnRef idx="0"/>
    <cs:fillRef idx="0"/>
    <cs:effectRef idx="0"/>
    <cs:fontRef idx="minor">
      <a:schemeClr val="tx1"/>
    </cs:fontRef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15000"/>
            <a:lumOff val="85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</cs:hiLoLine>
  <cs:leaderLine>
    <cs:lnRef idx="0"/>
    <cs:fillRef idx="0"/>
    <cs:effectRef idx="0"/>
    <cs:fontRef idx="minor">
      <a:schemeClr val="tx1"/>
    </cs:fontRef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Label>
  <cs:dataLabelCallout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/>
      </a:solidFill>
    </cs:spPr>
  </cs:downBar>
  <cs:dropLine>
    <cs:lnRef idx="0"/>
    <cs:fillRef idx="0"/>
    <cs:effectRef idx="0"/>
    <cs:fontRef idx="minor">
      <a:schemeClr val="tx1"/>
    </cs:fontRef>
  </cs:dropLine>
  <cs:errorBar>
    <cs:lnRef idx="0"/>
    <cs:fillRef idx="0"/>
    <cs:effectRef idx="0"/>
    <cs:fontRef idx="minor">
      <a:schemeClr val="tx1"/>
    </cs:fontRef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15000"/>
            <a:lumOff val="85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</cs:hiLoLine>
  <cs:leaderLine>
    <cs:lnRef idx="0"/>
    <cs:fillRef idx="0"/>
    <cs:effectRef idx="0"/>
    <cs:fontRef idx="minor">
      <a:schemeClr val="tx1"/>
    </cs:fontRef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19B805-B5D3-4492-BE84-5784B88677ED}" type="datetimeFigureOut">
              <a:rPr lang="en-IN" smtClean="0"/>
              <a:t>25-05-2023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A083A-5524-47EA-88ED-E0C5FFBE495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02428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A083A-5524-47EA-88ED-E0C5FFBE495A}" type="slidenum">
              <a:rPr lang="en-IN" smtClean="0"/>
              <a:t>34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3819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32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3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microsoft.com/office/2014/relationships/chartEx" Target="../charts/chartEx1.xml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microsoft.com/office/2014/relationships/chartEx" Target="../charts/chartEx2.xml"/><Relationship Id="rId10" Type="http://schemas.openxmlformats.org/officeDocument/2006/relationships/image" Target="../media/image80.png"/><Relationship Id="rId4" Type="http://schemas.openxmlformats.org/officeDocument/2006/relationships/image" Target="../media/image75.png"/><Relationship Id="rId9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microsoft.com/office/2014/relationships/chartEx" Target="../charts/chartEx3.xml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microsoft.com/office/2014/relationships/chartEx" Target="../charts/chartEx4.xml"/><Relationship Id="rId10" Type="http://schemas.openxmlformats.org/officeDocument/2006/relationships/image" Target="../media/image80.png"/><Relationship Id="rId4" Type="http://schemas.openxmlformats.org/officeDocument/2006/relationships/image" Target="../media/image75.png"/><Relationship Id="rId9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18.png"/><Relationship Id="rId3" Type="http://schemas.openxmlformats.org/officeDocument/2006/relationships/image" Target="../media/image2.png"/><Relationship Id="rId21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17.png"/><Relationship Id="rId2" Type="http://schemas.openxmlformats.org/officeDocument/2006/relationships/image" Target="../media/image1.png"/><Relationship Id="rId16" Type="http://schemas.openxmlformats.org/officeDocument/2006/relationships/image" Target="../media/image25.png"/><Relationship Id="rId20" Type="http://schemas.openxmlformats.org/officeDocument/2006/relationships/image" Target="../media/image12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16.png"/><Relationship Id="rId5" Type="http://schemas.openxmlformats.org/officeDocument/2006/relationships/image" Target="../media/image4.png"/><Relationship Id="rId15" Type="http://schemas.openxmlformats.org/officeDocument/2006/relationships/image" Target="../media/image24.png"/><Relationship Id="rId23" Type="http://schemas.openxmlformats.org/officeDocument/2006/relationships/image" Target="../media/image15.png"/><Relationship Id="rId28" Type="http://schemas.openxmlformats.org/officeDocument/2006/relationships/image" Target="../media/image20.png"/><Relationship Id="rId10" Type="http://schemas.openxmlformats.org/officeDocument/2006/relationships/image" Target="../media/image9.png"/><Relationship Id="rId19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3.png"/><Relationship Id="rId22" Type="http://schemas.openxmlformats.org/officeDocument/2006/relationships/image" Target="../media/image14.png"/><Relationship Id="rId27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8.png"/><Relationship Id="rId4" Type="http://schemas.openxmlformats.org/officeDocument/2006/relationships/image" Target="../media/image10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47022-B95F-5BCB-40B3-75B9A1A33E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/>
              <a:t>Kernel Regularized Optimal Transport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29068F-68A8-3CE5-C807-B443133BAE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8726" y="4362557"/>
            <a:ext cx="10993546" cy="1103295"/>
          </a:xfrm>
        </p:spPr>
        <p:txBody>
          <a:bodyPr>
            <a:normAutofit/>
          </a:bodyPr>
          <a:lstStyle/>
          <a:p>
            <a:pPr lvl="1"/>
            <a:r>
              <a:rPr lang="en-US" sz="2000" b="1">
                <a:solidFill>
                  <a:schemeClr val="bg1"/>
                </a:solidFill>
              </a:rPr>
              <a:t>J. </a:t>
            </a:r>
            <a:r>
              <a:rPr lang="en-US" sz="2000" b="1" err="1">
                <a:solidFill>
                  <a:schemeClr val="bg1"/>
                </a:solidFill>
              </a:rPr>
              <a:t>SakethaNath</a:t>
            </a:r>
            <a:r>
              <a:rPr lang="en-US" sz="2000">
                <a:solidFill>
                  <a:schemeClr val="bg1"/>
                </a:solidFill>
              </a:rPr>
              <a:t>, IIT Hyderabad</a:t>
            </a:r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 sz="1400">
                <a:solidFill>
                  <a:schemeClr val="bg1"/>
                </a:solidFill>
              </a:rPr>
              <a:t>Talk at </a:t>
            </a:r>
            <a:r>
              <a:rPr lang="en-US" sz="1400" b="1">
                <a:solidFill>
                  <a:schemeClr val="bg1"/>
                </a:solidFill>
              </a:rPr>
              <a:t>Fujitsu</a:t>
            </a:r>
            <a:r>
              <a:rPr lang="en-US" sz="1400">
                <a:solidFill>
                  <a:schemeClr val="bg1"/>
                </a:solidFill>
              </a:rPr>
              <a:t>, Bengaluru, 26-May-2023 (Friday)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65F06CB-6F0F-A12C-152F-EFE635A61732}"/>
              </a:ext>
            </a:extLst>
          </p:cNvPr>
          <p:cNvSpPr txBox="1">
            <a:spLocks/>
          </p:cNvSpPr>
          <p:nvPr/>
        </p:nvSpPr>
        <p:spPr>
          <a:xfrm>
            <a:off x="599227" y="5465852"/>
            <a:ext cx="10993546" cy="7191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r"/>
            <a:endParaRPr lang="en-US" sz="1400">
              <a:solidFill>
                <a:schemeClr val="bg1"/>
              </a:solidFill>
            </a:endParaRPr>
          </a:p>
          <a:p>
            <a:pPr lvl="1" algn="r"/>
            <a:r>
              <a:rPr lang="en-US" sz="1400">
                <a:solidFill>
                  <a:schemeClr val="bg1"/>
                </a:solidFill>
              </a:rPr>
              <a:t>Joint Work with </a:t>
            </a:r>
            <a:r>
              <a:rPr lang="en-US" sz="1400" b="1" err="1">
                <a:solidFill>
                  <a:schemeClr val="bg1"/>
                </a:solidFill>
              </a:rPr>
              <a:t>Piyushi</a:t>
            </a:r>
            <a:r>
              <a:rPr lang="en-US" sz="1400">
                <a:solidFill>
                  <a:schemeClr val="bg1"/>
                </a:solidFill>
              </a:rPr>
              <a:t> </a:t>
            </a:r>
            <a:r>
              <a:rPr lang="en-US" sz="1400" err="1">
                <a:solidFill>
                  <a:schemeClr val="bg1"/>
                </a:solidFill>
              </a:rPr>
              <a:t>Manupriya</a:t>
            </a:r>
            <a:r>
              <a:rPr lang="en-US" sz="1400">
                <a:solidFill>
                  <a:schemeClr val="bg1"/>
                </a:solidFill>
              </a:rPr>
              <a:t> (PhD Student), </a:t>
            </a:r>
            <a:r>
              <a:rPr lang="en-US" sz="1400" b="1">
                <a:solidFill>
                  <a:schemeClr val="bg1"/>
                </a:solidFill>
              </a:rPr>
              <a:t>Pratik</a:t>
            </a:r>
            <a:r>
              <a:rPr lang="en-US" sz="1400">
                <a:solidFill>
                  <a:schemeClr val="bg1"/>
                </a:solidFill>
              </a:rPr>
              <a:t> </a:t>
            </a:r>
            <a:r>
              <a:rPr lang="en-US" sz="1400" err="1">
                <a:solidFill>
                  <a:schemeClr val="bg1"/>
                </a:solidFill>
              </a:rPr>
              <a:t>Jawanpuria</a:t>
            </a:r>
            <a:r>
              <a:rPr lang="en-US" sz="1400">
                <a:solidFill>
                  <a:schemeClr val="bg1"/>
                </a:solidFill>
              </a:rPr>
              <a:t> (Microsoft) and other students</a:t>
            </a:r>
            <a:endParaRPr lang="en-US" sz="105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259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2C326-2E12-4379-8B53-383AA474C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>
                <a:solidFill>
                  <a:schemeClr val="accent5"/>
                </a:solidFill>
              </a:rPr>
              <a:t>Applications: Finding Correspondences</a:t>
            </a:r>
            <a:endParaRPr lang="en-US" b="1">
              <a:solidFill>
                <a:schemeClr val="accent5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85FE5DD-C560-4A4F-8E82-844837DCE703}"/>
              </a:ext>
            </a:extLst>
          </p:cNvPr>
          <p:cNvGraphicFramePr>
            <a:graphicFrameLocks noGrp="1"/>
          </p:cNvGraphicFramePr>
          <p:nvPr/>
        </p:nvGraphicFramePr>
        <p:xfrm>
          <a:off x="3287625" y="3429000"/>
          <a:ext cx="5616750" cy="25007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3350">
                  <a:extLst>
                    <a:ext uri="{9D8B030D-6E8A-4147-A177-3AD203B41FA5}">
                      <a16:colId xmlns:a16="http://schemas.microsoft.com/office/drawing/2014/main" val="1669060737"/>
                    </a:ext>
                  </a:extLst>
                </a:gridCol>
                <a:gridCol w="1123350">
                  <a:extLst>
                    <a:ext uri="{9D8B030D-6E8A-4147-A177-3AD203B41FA5}">
                      <a16:colId xmlns:a16="http://schemas.microsoft.com/office/drawing/2014/main" val="240923477"/>
                    </a:ext>
                  </a:extLst>
                </a:gridCol>
                <a:gridCol w="1123350">
                  <a:extLst>
                    <a:ext uri="{9D8B030D-6E8A-4147-A177-3AD203B41FA5}">
                      <a16:colId xmlns:a16="http://schemas.microsoft.com/office/drawing/2014/main" val="2713264183"/>
                    </a:ext>
                  </a:extLst>
                </a:gridCol>
                <a:gridCol w="1123350">
                  <a:extLst>
                    <a:ext uri="{9D8B030D-6E8A-4147-A177-3AD203B41FA5}">
                      <a16:colId xmlns:a16="http://schemas.microsoft.com/office/drawing/2014/main" val="4047735395"/>
                    </a:ext>
                  </a:extLst>
                </a:gridCol>
                <a:gridCol w="1123350">
                  <a:extLst>
                    <a:ext uri="{9D8B030D-6E8A-4147-A177-3AD203B41FA5}">
                      <a16:colId xmlns:a16="http://schemas.microsoft.com/office/drawing/2014/main" val="1987513967"/>
                    </a:ext>
                  </a:extLst>
                </a:gridCol>
              </a:tblGrid>
              <a:tr h="833577">
                <a:tc>
                  <a:txBody>
                    <a:bodyPr/>
                    <a:lstStyle/>
                    <a:p>
                      <a:r>
                        <a:rPr lang="en-IN"/>
                        <a:t>`</a:t>
                      </a:r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4213679"/>
                  </a:ext>
                </a:extLst>
              </a:tr>
              <a:tr h="83357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7845908"/>
                  </a:ext>
                </a:extLst>
              </a:tr>
              <a:tr h="83357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6342475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43C6485-040F-4DDF-93DC-18427B1110F3}"/>
                  </a:ext>
                </a:extLst>
              </p:cNvPr>
              <p:cNvSpPr txBox="1"/>
              <p:nvPr/>
            </p:nvSpPr>
            <p:spPr>
              <a:xfrm>
                <a:off x="3206151" y="5883215"/>
                <a:ext cx="27610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43C6485-040F-4DDF-93DC-18427B111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6151" y="5883215"/>
                <a:ext cx="276101" cy="276999"/>
              </a:xfrm>
              <a:prstGeom prst="rect">
                <a:avLst/>
              </a:prstGeom>
              <a:blipFill>
                <a:blip r:embed="rId2"/>
                <a:stretch>
                  <a:fillRect l="-13333" r="-6667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BF31F37-F118-4C6C-90F2-29F654A81AB0}"/>
                  </a:ext>
                </a:extLst>
              </p:cNvPr>
              <p:cNvSpPr txBox="1"/>
              <p:nvPr/>
            </p:nvSpPr>
            <p:spPr>
              <a:xfrm>
                <a:off x="4290204" y="5883214"/>
                <a:ext cx="2814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BF31F37-F118-4C6C-90F2-29F654A81A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0204" y="5883214"/>
                <a:ext cx="281423" cy="276999"/>
              </a:xfrm>
              <a:prstGeom prst="rect">
                <a:avLst/>
              </a:prstGeom>
              <a:blipFill>
                <a:blip r:embed="rId3"/>
                <a:stretch>
                  <a:fillRect l="-13043" r="-6522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CE6788-0977-4974-B29B-C8C547D4398E}"/>
                  </a:ext>
                </a:extLst>
              </p:cNvPr>
              <p:cNvSpPr txBox="1"/>
              <p:nvPr/>
            </p:nvSpPr>
            <p:spPr>
              <a:xfrm>
                <a:off x="5379579" y="5883212"/>
                <a:ext cx="2814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CE6788-0977-4974-B29B-C8C547D439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9579" y="5883212"/>
                <a:ext cx="281423" cy="276999"/>
              </a:xfrm>
              <a:prstGeom prst="rect">
                <a:avLst/>
              </a:prstGeom>
              <a:blipFill>
                <a:blip r:embed="rId4"/>
                <a:stretch>
                  <a:fillRect l="-12766" r="-6383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D3CCAA9-6A71-4F21-8F0E-6459FD77AD9B}"/>
                  </a:ext>
                </a:extLst>
              </p:cNvPr>
              <p:cNvSpPr txBox="1"/>
              <p:nvPr/>
            </p:nvSpPr>
            <p:spPr>
              <a:xfrm>
                <a:off x="6525530" y="5883212"/>
                <a:ext cx="2814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D3CCAA9-6A71-4F21-8F0E-6459FD77AD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5530" y="5883212"/>
                <a:ext cx="281423" cy="276999"/>
              </a:xfrm>
              <a:prstGeom prst="rect">
                <a:avLst/>
              </a:prstGeom>
              <a:blipFill>
                <a:blip r:embed="rId5"/>
                <a:stretch>
                  <a:fillRect l="-12766" r="-6383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2D82771-4C68-4C4C-B7CE-CC2F25960781}"/>
                  </a:ext>
                </a:extLst>
              </p:cNvPr>
              <p:cNvSpPr txBox="1"/>
              <p:nvPr/>
            </p:nvSpPr>
            <p:spPr>
              <a:xfrm>
                <a:off x="7671481" y="5883212"/>
                <a:ext cx="2814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2D82771-4C68-4C4C-B7CE-CC2F259607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1481" y="5883212"/>
                <a:ext cx="281423" cy="276999"/>
              </a:xfrm>
              <a:prstGeom prst="rect">
                <a:avLst/>
              </a:prstGeom>
              <a:blipFill>
                <a:blip r:embed="rId6"/>
                <a:stretch>
                  <a:fillRect l="-12766" r="-6383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B45ABD5-47CC-4E50-86C6-9C3E711BA240}"/>
                  </a:ext>
                </a:extLst>
              </p:cNvPr>
              <p:cNvSpPr txBox="1"/>
              <p:nvPr/>
            </p:nvSpPr>
            <p:spPr>
              <a:xfrm>
                <a:off x="8766324" y="5883211"/>
                <a:ext cx="2814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B45ABD5-47CC-4E50-86C6-9C3E711BA2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324" y="5883211"/>
                <a:ext cx="281423" cy="276999"/>
              </a:xfrm>
              <a:prstGeom prst="rect">
                <a:avLst/>
              </a:prstGeom>
              <a:blipFill>
                <a:blip r:embed="rId7"/>
                <a:stretch>
                  <a:fillRect l="-13043" r="-8696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00E4240-106D-47FF-AA78-054EDAF584A8}"/>
                  </a:ext>
                </a:extLst>
              </p:cNvPr>
              <p:cNvSpPr txBox="1"/>
              <p:nvPr/>
            </p:nvSpPr>
            <p:spPr>
              <a:xfrm>
                <a:off x="9138249" y="3290500"/>
                <a:ext cx="27776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00E4240-106D-47FF-AA78-054EDAF584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8249" y="3290500"/>
                <a:ext cx="277768" cy="276999"/>
              </a:xfrm>
              <a:prstGeom prst="rect">
                <a:avLst/>
              </a:prstGeom>
              <a:blipFill>
                <a:blip r:embed="rId8"/>
                <a:stretch>
                  <a:fillRect l="-21739" r="-6522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A1E0EA5-A727-490F-8E8F-D7C7BE49614A}"/>
                  </a:ext>
                </a:extLst>
              </p:cNvPr>
              <p:cNvSpPr txBox="1"/>
              <p:nvPr/>
            </p:nvSpPr>
            <p:spPr>
              <a:xfrm>
                <a:off x="9138249" y="4098507"/>
                <a:ext cx="2830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A1E0EA5-A727-490F-8E8F-D7C7BE4961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8249" y="4098507"/>
                <a:ext cx="283091" cy="276999"/>
              </a:xfrm>
              <a:prstGeom prst="rect">
                <a:avLst/>
              </a:prstGeom>
              <a:blipFill>
                <a:blip r:embed="rId9"/>
                <a:stretch>
                  <a:fillRect l="-21739" r="-8696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3F68AFC-A574-4653-9E46-65D11D82A5CF}"/>
                  </a:ext>
                </a:extLst>
              </p:cNvPr>
              <p:cNvSpPr txBox="1"/>
              <p:nvPr/>
            </p:nvSpPr>
            <p:spPr>
              <a:xfrm>
                <a:off x="9138249" y="4906514"/>
                <a:ext cx="2830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3F68AFC-A574-4653-9E46-65D11D82A5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8249" y="4906514"/>
                <a:ext cx="283091" cy="276999"/>
              </a:xfrm>
              <a:prstGeom prst="rect">
                <a:avLst/>
              </a:prstGeom>
              <a:blipFill>
                <a:blip r:embed="rId10"/>
                <a:stretch>
                  <a:fillRect l="-21739" r="-8696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59F9345-016C-41A9-9AEB-CF56211D7014}"/>
                  </a:ext>
                </a:extLst>
              </p:cNvPr>
              <p:cNvSpPr txBox="1"/>
              <p:nvPr/>
            </p:nvSpPr>
            <p:spPr>
              <a:xfrm>
                <a:off x="9138249" y="5714521"/>
                <a:ext cx="2732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59F9345-016C-41A9-9AEB-CF56211D70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8249" y="5714521"/>
                <a:ext cx="273215" cy="276999"/>
              </a:xfrm>
              <a:prstGeom prst="rect">
                <a:avLst/>
              </a:prstGeom>
              <a:blipFill>
                <a:blip r:embed="rId11"/>
                <a:stretch>
                  <a:fillRect l="-20000" r="-8889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916323F1-13F0-4084-99CA-ABD043FDEB25}"/>
              </a:ext>
            </a:extLst>
          </p:cNvPr>
          <p:cNvSpPr/>
          <p:nvPr/>
        </p:nvSpPr>
        <p:spPr>
          <a:xfrm>
            <a:off x="2621541" y="3428999"/>
            <a:ext cx="540000" cy="5458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2869EA2-5D0D-463A-BB7D-21787D5653C4}"/>
              </a:ext>
            </a:extLst>
          </p:cNvPr>
          <p:cNvSpPr/>
          <p:nvPr/>
        </p:nvSpPr>
        <p:spPr>
          <a:xfrm>
            <a:off x="1361541" y="4235684"/>
            <a:ext cx="1800000" cy="5458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7AE1E97-DF5E-42BD-8AA9-587F3D9C3C08}"/>
              </a:ext>
            </a:extLst>
          </p:cNvPr>
          <p:cNvSpPr/>
          <p:nvPr/>
        </p:nvSpPr>
        <p:spPr>
          <a:xfrm>
            <a:off x="2447812" y="5063879"/>
            <a:ext cx="720000" cy="4571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8EC8F4C-4CC7-4F80-A3FC-882E1F8A3506}"/>
              </a:ext>
            </a:extLst>
          </p:cNvPr>
          <p:cNvSpPr/>
          <p:nvPr/>
        </p:nvSpPr>
        <p:spPr>
          <a:xfrm>
            <a:off x="2801541" y="5883211"/>
            <a:ext cx="360000" cy="5458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820670D-D376-4A98-A019-F6C10DA854A9}"/>
              </a:ext>
            </a:extLst>
          </p:cNvPr>
          <p:cNvSpPr/>
          <p:nvPr/>
        </p:nvSpPr>
        <p:spPr>
          <a:xfrm rot="5400000">
            <a:off x="2923193" y="2856057"/>
            <a:ext cx="720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52C591E-755A-4197-B2B5-13B888AC2418}"/>
              </a:ext>
            </a:extLst>
          </p:cNvPr>
          <p:cNvSpPr/>
          <p:nvPr/>
        </p:nvSpPr>
        <p:spPr>
          <a:xfrm rot="5400000" flipV="1">
            <a:off x="4259211" y="3032488"/>
            <a:ext cx="360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75F22E7-44F4-452F-8E46-6420EF7A9D08}"/>
              </a:ext>
            </a:extLst>
          </p:cNvPr>
          <p:cNvSpPr/>
          <p:nvPr/>
        </p:nvSpPr>
        <p:spPr>
          <a:xfrm rot="5400000">
            <a:off x="5155573" y="2852489"/>
            <a:ext cx="720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24F9368-DA38-48C0-BB63-1A4A6FDB668F}"/>
              </a:ext>
            </a:extLst>
          </p:cNvPr>
          <p:cNvSpPr/>
          <p:nvPr/>
        </p:nvSpPr>
        <p:spPr>
          <a:xfrm rot="5400000">
            <a:off x="6533679" y="3129316"/>
            <a:ext cx="180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131B526-8235-4637-98F3-9BBE9D785B79}"/>
              </a:ext>
            </a:extLst>
          </p:cNvPr>
          <p:cNvSpPr/>
          <p:nvPr/>
        </p:nvSpPr>
        <p:spPr>
          <a:xfrm rot="5400000">
            <a:off x="7249332" y="2679316"/>
            <a:ext cx="1080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6957111-8E3E-46B5-A98B-D646B2A427C1}"/>
              </a:ext>
            </a:extLst>
          </p:cNvPr>
          <p:cNvSpPr/>
          <p:nvPr/>
        </p:nvSpPr>
        <p:spPr>
          <a:xfrm rot="5400000">
            <a:off x="8701514" y="3032487"/>
            <a:ext cx="360000" cy="4572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0DD86EE-F723-4E7F-A916-EA63FF88769E}"/>
              </a:ext>
            </a:extLst>
          </p:cNvPr>
          <p:cNvSpPr txBox="1"/>
          <p:nvPr/>
        </p:nvSpPr>
        <p:spPr>
          <a:xfrm>
            <a:off x="944157" y="3802202"/>
            <a:ext cx="1897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u="sng">
                <a:solidFill>
                  <a:schemeClr val="accent1"/>
                </a:solidFill>
              </a:rPr>
              <a:t>s</a:t>
            </a:r>
            <a:r>
              <a:rPr lang="en-IN" b="1">
                <a:solidFill>
                  <a:schemeClr val="accent1"/>
                </a:solidFill>
              </a:rPr>
              <a:t>ource</a:t>
            </a:r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B0DA3A-3D5E-4F6D-855A-FCE8227A35A4}"/>
              </a:ext>
            </a:extLst>
          </p:cNvPr>
          <p:cNvSpPr txBox="1"/>
          <p:nvPr/>
        </p:nvSpPr>
        <p:spPr>
          <a:xfrm>
            <a:off x="5710111" y="1792843"/>
            <a:ext cx="936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u="sng">
                <a:solidFill>
                  <a:schemeClr val="accent2"/>
                </a:solidFill>
              </a:rPr>
              <a:t>t</a:t>
            </a:r>
            <a:r>
              <a:rPr lang="en-IN" b="1">
                <a:solidFill>
                  <a:schemeClr val="accent2"/>
                </a:solidFill>
              </a:rPr>
              <a:t>arget</a:t>
            </a:r>
            <a:endParaRPr lang="en-US" b="1">
              <a:solidFill>
                <a:schemeClr val="accent2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5A6558D-FC3E-4E52-A723-E6FDA19B47B0}"/>
              </a:ext>
            </a:extLst>
          </p:cNvPr>
          <p:cNvSpPr/>
          <p:nvPr/>
        </p:nvSpPr>
        <p:spPr>
          <a:xfrm>
            <a:off x="3137354" y="4114618"/>
            <a:ext cx="288000" cy="2880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4AAF734-320F-4039-891B-0984BC94A5F2}"/>
              </a:ext>
            </a:extLst>
          </p:cNvPr>
          <p:cNvSpPr/>
          <p:nvPr/>
        </p:nvSpPr>
        <p:spPr>
          <a:xfrm>
            <a:off x="7550472" y="4046975"/>
            <a:ext cx="432000" cy="4320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D3E271E-B82F-48BF-8AEF-FA53976739A4}"/>
              </a:ext>
            </a:extLst>
          </p:cNvPr>
          <p:cNvSpPr/>
          <p:nvPr/>
        </p:nvSpPr>
        <p:spPr>
          <a:xfrm>
            <a:off x="5407573" y="3320999"/>
            <a:ext cx="216000" cy="2160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07B9638-8A92-455A-A2C5-AB9F5716BCA0}"/>
              </a:ext>
            </a:extLst>
          </p:cNvPr>
          <p:cNvSpPr/>
          <p:nvPr/>
        </p:nvSpPr>
        <p:spPr>
          <a:xfrm>
            <a:off x="5502206" y="5893731"/>
            <a:ext cx="72000" cy="720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19B1BC9-30EE-43D8-A7FA-2B43B107230B}"/>
              </a:ext>
            </a:extLst>
          </p:cNvPr>
          <p:cNvSpPr/>
          <p:nvPr/>
        </p:nvSpPr>
        <p:spPr>
          <a:xfrm>
            <a:off x="6611746" y="5893731"/>
            <a:ext cx="72000" cy="720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20F0702-1D19-46A9-A069-3C6F7ED84E8B}"/>
              </a:ext>
            </a:extLst>
          </p:cNvPr>
          <p:cNvSpPr/>
          <p:nvPr/>
        </p:nvSpPr>
        <p:spPr>
          <a:xfrm>
            <a:off x="4358915" y="5014738"/>
            <a:ext cx="144000" cy="1440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71D5D09-C110-473A-9741-E5992C277D69}"/>
              </a:ext>
            </a:extLst>
          </p:cNvPr>
          <p:cNvSpPr/>
          <p:nvPr/>
        </p:nvSpPr>
        <p:spPr>
          <a:xfrm>
            <a:off x="8832061" y="5014738"/>
            <a:ext cx="144000" cy="1440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699982F-4567-4154-8C92-66B3FB9DA418}"/>
                  </a:ext>
                </a:extLst>
              </p:cNvPr>
              <p:cNvSpPr txBox="1"/>
              <p:nvPr/>
            </p:nvSpPr>
            <p:spPr>
              <a:xfrm>
                <a:off x="9274856" y="4257582"/>
                <a:ext cx="273318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b="1">
                    <a:solidFill>
                      <a:schemeClr val="accent6"/>
                    </a:solidFill>
                  </a:rPr>
                  <a:t>Optimal</a:t>
                </a:r>
              </a:p>
              <a:p>
                <a:r>
                  <a:rPr lang="en-IN" b="1">
                    <a:solidFill>
                      <a:schemeClr val="accent6"/>
                    </a:solidFill>
                  </a:rPr>
                  <a:t>Transport Plan  </a:t>
                </a:r>
                <a14:m>
                  <m:oMath xmlns:m="http://schemas.openxmlformats.org/officeDocument/2006/math">
                    <m:r>
                      <a:rPr lang="en-IN" b="1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IN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IN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I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𝚷</m:t>
                        </m:r>
                      </m:e>
                      <m:sub>
                        <m:r>
                          <a:rPr lang="en-IN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𝒔𝒕</m:t>
                        </m:r>
                      </m:sub>
                    </m:sSub>
                  </m:oMath>
                </a14:m>
                <a:endParaRPr lang="en-US" b="1">
                  <a:solidFill>
                    <a:schemeClr val="accent6"/>
                  </a:solidFill>
                </a:endParaRPr>
              </a:p>
            </p:txBody>
          </p:sp>
        </mc:Choice>
        <mc:Fallback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699982F-4567-4154-8C92-66B3FB9DA4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4856" y="4257582"/>
                <a:ext cx="2733184" cy="646331"/>
              </a:xfrm>
              <a:prstGeom prst="rect">
                <a:avLst/>
              </a:prstGeom>
              <a:blipFill>
                <a:blip r:embed="rId12"/>
                <a:stretch>
                  <a:fillRect l="-1782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22A3FDA-2002-3151-D927-B37FA4A29061}"/>
                  </a:ext>
                </a:extLst>
              </p:cNvPr>
              <p:cNvSpPr txBox="1"/>
              <p:nvPr/>
            </p:nvSpPr>
            <p:spPr>
              <a:xfrm>
                <a:off x="9583528" y="4958932"/>
                <a:ext cx="1664315" cy="8073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0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IN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  <m:r>
                                <a:rPr lang="en-IN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IN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2000" b="1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𝚷</m:t>
                                  </m:r>
                                </m:e>
                                <m:sub>
                                  <m:r>
                                    <a:rPr lang="en-IN" sz="20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𝒔𝒕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IN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IN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  <m:r>
                                <a:rPr lang="en-IN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IN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  <m:r>
                                <a:rPr lang="en-IN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sz="2000" b="1">
                  <a:solidFill>
                    <a:schemeClr val="accent6"/>
                  </a:solidFill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22A3FDA-2002-3151-D927-B37FA4A290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3528" y="4958932"/>
                <a:ext cx="1664315" cy="80733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A9CC1043-327E-6249-67C5-9D408C6014AB}"/>
              </a:ext>
            </a:extLst>
          </p:cNvPr>
          <p:cNvSpPr/>
          <p:nvPr/>
        </p:nvSpPr>
        <p:spPr>
          <a:xfrm>
            <a:off x="10003375" y="5821288"/>
            <a:ext cx="1511225" cy="694761"/>
          </a:xfrm>
          <a:prstGeom prst="wedgeEllipseCallout">
            <a:avLst>
              <a:gd name="adj1" fmla="val -27505"/>
              <a:gd name="adj2" fmla="val -695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/>
              <a:t>Nearest </a:t>
            </a:r>
            <a:r>
              <a:rPr lang="en-IN" err="1"/>
              <a:t>Neighbor</a:t>
            </a:r>
            <a:endParaRPr lang="en-IN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E98FCA7-5BF1-824B-4861-25B7C45C4A90}"/>
              </a:ext>
            </a:extLst>
          </p:cNvPr>
          <p:cNvSpPr/>
          <p:nvPr/>
        </p:nvSpPr>
        <p:spPr>
          <a:xfrm rot="5400000">
            <a:off x="5785650" y="1297852"/>
            <a:ext cx="536443" cy="5953178"/>
          </a:xfrm>
          <a:prstGeom prst="rect">
            <a:avLst/>
          </a:prstGeom>
          <a:solidFill>
            <a:srgbClr val="4D1434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A01265C-E988-8633-4F95-569FA0C5317B}"/>
                  </a:ext>
                </a:extLst>
              </p:cNvPr>
              <p:cNvSpPr txBox="1"/>
              <p:nvPr/>
            </p:nvSpPr>
            <p:spPr>
              <a:xfrm>
                <a:off x="5526691" y="4036086"/>
                <a:ext cx="10469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𝝅</m:t>
                      </m:r>
                      <m:d>
                        <m:dPr>
                          <m:ctrlPr>
                            <a:rPr lang="en-IN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IN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IN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A01265C-E988-8633-4F95-569FA0C531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6691" y="4036086"/>
                <a:ext cx="1046975" cy="369332"/>
              </a:xfrm>
              <a:prstGeom prst="rect">
                <a:avLst/>
              </a:prstGeom>
              <a:blipFill>
                <a:blip r:embed="rId1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5102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696C2BD-3E29-8802-705F-40F3FE54B170}"/>
              </a:ext>
            </a:extLst>
          </p:cNvPr>
          <p:cNvSpPr/>
          <p:nvPr/>
        </p:nvSpPr>
        <p:spPr>
          <a:xfrm>
            <a:off x="2447812" y="4247334"/>
            <a:ext cx="720000" cy="4571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92C326-2E12-4379-8B53-383AA474C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>
                <a:solidFill>
                  <a:schemeClr val="accent5"/>
                </a:solidFill>
              </a:rPr>
              <a:t>Domain Adaptation</a:t>
            </a:r>
            <a:endParaRPr lang="en-US" b="1">
              <a:solidFill>
                <a:schemeClr val="accent5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85FE5DD-C560-4A4F-8E82-844837DCE703}"/>
              </a:ext>
            </a:extLst>
          </p:cNvPr>
          <p:cNvGraphicFramePr>
            <a:graphicFrameLocks noGrp="1"/>
          </p:cNvGraphicFramePr>
          <p:nvPr/>
        </p:nvGraphicFramePr>
        <p:xfrm>
          <a:off x="3287625" y="3429000"/>
          <a:ext cx="5616750" cy="25007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3350">
                  <a:extLst>
                    <a:ext uri="{9D8B030D-6E8A-4147-A177-3AD203B41FA5}">
                      <a16:colId xmlns:a16="http://schemas.microsoft.com/office/drawing/2014/main" val="1669060737"/>
                    </a:ext>
                  </a:extLst>
                </a:gridCol>
                <a:gridCol w="1123350">
                  <a:extLst>
                    <a:ext uri="{9D8B030D-6E8A-4147-A177-3AD203B41FA5}">
                      <a16:colId xmlns:a16="http://schemas.microsoft.com/office/drawing/2014/main" val="240923477"/>
                    </a:ext>
                  </a:extLst>
                </a:gridCol>
                <a:gridCol w="1123350">
                  <a:extLst>
                    <a:ext uri="{9D8B030D-6E8A-4147-A177-3AD203B41FA5}">
                      <a16:colId xmlns:a16="http://schemas.microsoft.com/office/drawing/2014/main" val="2713264183"/>
                    </a:ext>
                  </a:extLst>
                </a:gridCol>
                <a:gridCol w="1123350">
                  <a:extLst>
                    <a:ext uri="{9D8B030D-6E8A-4147-A177-3AD203B41FA5}">
                      <a16:colId xmlns:a16="http://schemas.microsoft.com/office/drawing/2014/main" val="4047735395"/>
                    </a:ext>
                  </a:extLst>
                </a:gridCol>
                <a:gridCol w="1123350">
                  <a:extLst>
                    <a:ext uri="{9D8B030D-6E8A-4147-A177-3AD203B41FA5}">
                      <a16:colId xmlns:a16="http://schemas.microsoft.com/office/drawing/2014/main" val="1987513967"/>
                    </a:ext>
                  </a:extLst>
                </a:gridCol>
              </a:tblGrid>
              <a:tr h="833577">
                <a:tc>
                  <a:txBody>
                    <a:bodyPr/>
                    <a:lstStyle/>
                    <a:p>
                      <a:r>
                        <a:rPr lang="en-IN"/>
                        <a:t>`</a:t>
                      </a:r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4213679"/>
                  </a:ext>
                </a:extLst>
              </a:tr>
              <a:tr h="83357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7845908"/>
                  </a:ext>
                </a:extLst>
              </a:tr>
              <a:tr h="83357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6342475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43C6485-040F-4DDF-93DC-18427B1110F3}"/>
                  </a:ext>
                </a:extLst>
              </p:cNvPr>
              <p:cNvSpPr txBox="1"/>
              <p:nvPr/>
            </p:nvSpPr>
            <p:spPr>
              <a:xfrm>
                <a:off x="3188957" y="5935870"/>
                <a:ext cx="2873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43C6485-040F-4DDF-93DC-18427B111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8957" y="5935870"/>
                <a:ext cx="287323" cy="276999"/>
              </a:xfrm>
              <a:prstGeom prst="rect">
                <a:avLst/>
              </a:prstGeom>
              <a:blipFill>
                <a:blip r:embed="rId2"/>
                <a:stretch>
                  <a:fillRect l="-10638" r="-6383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BF31F37-F118-4C6C-90F2-29F654A81AB0}"/>
                  </a:ext>
                </a:extLst>
              </p:cNvPr>
              <p:cNvSpPr txBox="1"/>
              <p:nvPr/>
            </p:nvSpPr>
            <p:spPr>
              <a:xfrm>
                <a:off x="4279814" y="5923855"/>
                <a:ext cx="24092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BF31F37-F118-4C6C-90F2-29F654A81A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9814" y="5923855"/>
                <a:ext cx="240923" cy="276999"/>
              </a:xfrm>
              <a:prstGeom prst="rect">
                <a:avLst/>
              </a:prstGeom>
              <a:blipFill>
                <a:blip r:embed="rId3"/>
                <a:stretch>
                  <a:fillRect l="-22500" r="-17500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CE6788-0977-4974-B29B-C8C547D4398E}"/>
                  </a:ext>
                </a:extLst>
              </p:cNvPr>
              <p:cNvSpPr txBox="1"/>
              <p:nvPr/>
            </p:nvSpPr>
            <p:spPr>
              <a:xfrm>
                <a:off x="5432484" y="5935871"/>
                <a:ext cx="2926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CE6788-0977-4974-B29B-C8C547D439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2484" y="5935871"/>
                <a:ext cx="292644" cy="276999"/>
              </a:xfrm>
              <a:prstGeom prst="rect">
                <a:avLst/>
              </a:prstGeom>
              <a:blipFill>
                <a:blip r:embed="rId4"/>
                <a:stretch>
                  <a:fillRect l="-10417" r="-6250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D3CCAA9-6A71-4F21-8F0E-6459FD77AD9B}"/>
                  </a:ext>
                </a:extLst>
              </p:cNvPr>
              <p:cNvSpPr txBox="1"/>
              <p:nvPr/>
            </p:nvSpPr>
            <p:spPr>
              <a:xfrm>
                <a:off x="6524719" y="5923855"/>
                <a:ext cx="2926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D3CCAA9-6A71-4F21-8F0E-6459FD77AD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4719" y="5923855"/>
                <a:ext cx="292644" cy="276999"/>
              </a:xfrm>
              <a:prstGeom prst="rect">
                <a:avLst/>
              </a:prstGeom>
              <a:blipFill>
                <a:blip r:embed="rId5"/>
                <a:stretch>
                  <a:fillRect l="-10417" r="-6250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2D82771-4C68-4C4C-B7CE-CC2F25960781}"/>
                  </a:ext>
                </a:extLst>
              </p:cNvPr>
              <p:cNvSpPr txBox="1"/>
              <p:nvPr/>
            </p:nvSpPr>
            <p:spPr>
              <a:xfrm>
                <a:off x="7619889" y="5913910"/>
                <a:ext cx="2926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2D82771-4C68-4C4C-B7CE-CC2F259607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9889" y="5913910"/>
                <a:ext cx="292644" cy="276999"/>
              </a:xfrm>
              <a:prstGeom prst="rect">
                <a:avLst/>
              </a:prstGeom>
              <a:blipFill>
                <a:blip r:embed="rId6"/>
                <a:stretch>
                  <a:fillRect l="-10417" r="-6250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B45ABD5-47CC-4E50-86C6-9C3E711BA240}"/>
                  </a:ext>
                </a:extLst>
              </p:cNvPr>
              <p:cNvSpPr txBox="1"/>
              <p:nvPr/>
            </p:nvSpPr>
            <p:spPr>
              <a:xfrm>
                <a:off x="8752758" y="5935869"/>
                <a:ext cx="2926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B45ABD5-47CC-4E50-86C6-9C3E711BA2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2758" y="5935869"/>
                <a:ext cx="292644" cy="276999"/>
              </a:xfrm>
              <a:prstGeom prst="rect">
                <a:avLst/>
              </a:prstGeom>
              <a:blipFill>
                <a:blip r:embed="rId7"/>
                <a:stretch>
                  <a:fillRect l="-10417" r="-4167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00E4240-106D-47FF-AA78-054EDAF584A8}"/>
                  </a:ext>
                </a:extLst>
              </p:cNvPr>
              <p:cNvSpPr txBox="1"/>
              <p:nvPr/>
            </p:nvSpPr>
            <p:spPr>
              <a:xfrm>
                <a:off x="9138249" y="3290500"/>
                <a:ext cx="2873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00E4240-106D-47FF-AA78-054EDAF584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8249" y="3290500"/>
                <a:ext cx="287323" cy="276999"/>
              </a:xfrm>
              <a:prstGeom prst="rect">
                <a:avLst/>
              </a:prstGeom>
              <a:blipFill>
                <a:blip r:embed="rId8"/>
                <a:stretch>
                  <a:fillRect l="-10638" r="-6383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A1E0EA5-A727-490F-8E8F-D7C7BE49614A}"/>
                  </a:ext>
                </a:extLst>
              </p:cNvPr>
              <p:cNvSpPr txBox="1"/>
              <p:nvPr/>
            </p:nvSpPr>
            <p:spPr>
              <a:xfrm>
                <a:off x="9138249" y="4098507"/>
                <a:ext cx="2926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A1E0EA5-A727-490F-8E8F-D7C7BE4961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8249" y="4098507"/>
                <a:ext cx="292644" cy="276999"/>
              </a:xfrm>
              <a:prstGeom prst="rect">
                <a:avLst/>
              </a:prstGeom>
              <a:blipFill>
                <a:blip r:embed="rId9"/>
                <a:stretch>
                  <a:fillRect l="-10417" r="-6250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3F68AFC-A574-4653-9E46-65D11D82A5CF}"/>
                  </a:ext>
                </a:extLst>
              </p:cNvPr>
              <p:cNvSpPr txBox="1"/>
              <p:nvPr/>
            </p:nvSpPr>
            <p:spPr>
              <a:xfrm>
                <a:off x="9138249" y="4906514"/>
                <a:ext cx="2926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3F68AFC-A574-4653-9E46-65D11D82A5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8249" y="4906514"/>
                <a:ext cx="292644" cy="276999"/>
              </a:xfrm>
              <a:prstGeom prst="rect">
                <a:avLst/>
              </a:prstGeom>
              <a:blipFill>
                <a:blip r:embed="rId10"/>
                <a:stretch>
                  <a:fillRect l="-10417" r="-6250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59F9345-016C-41A9-9AEB-CF56211D7014}"/>
                  </a:ext>
                </a:extLst>
              </p:cNvPr>
              <p:cNvSpPr txBox="1"/>
              <p:nvPr/>
            </p:nvSpPr>
            <p:spPr>
              <a:xfrm>
                <a:off x="9138249" y="5714521"/>
                <a:ext cx="2926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59F9345-016C-41A9-9AEB-CF56211D70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8249" y="5714521"/>
                <a:ext cx="292644" cy="276999"/>
              </a:xfrm>
              <a:prstGeom prst="rect">
                <a:avLst/>
              </a:prstGeom>
              <a:blipFill>
                <a:blip r:embed="rId11"/>
                <a:stretch>
                  <a:fillRect l="-10417" r="-6250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675F22E7-44F4-452F-8E46-6420EF7A9D08}"/>
              </a:ext>
            </a:extLst>
          </p:cNvPr>
          <p:cNvSpPr/>
          <p:nvPr/>
        </p:nvSpPr>
        <p:spPr>
          <a:xfrm rot="5400000">
            <a:off x="5351221" y="3048137"/>
            <a:ext cx="328704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0DD86EE-F723-4E7F-A916-EA63FF88769E}"/>
              </a:ext>
            </a:extLst>
          </p:cNvPr>
          <p:cNvSpPr txBox="1"/>
          <p:nvPr/>
        </p:nvSpPr>
        <p:spPr>
          <a:xfrm>
            <a:off x="944157" y="3802202"/>
            <a:ext cx="1897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u="sng">
                <a:solidFill>
                  <a:schemeClr val="accent1"/>
                </a:solidFill>
              </a:rPr>
              <a:t>s</a:t>
            </a:r>
            <a:r>
              <a:rPr lang="en-IN" b="1">
                <a:solidFill>
                  <a:schemeClr val="accent1"/>
                </a:solidFill>
              </a:rPr>
              <a:t>ource</a:t>
            </a:r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B0DA3A-3D5E-4F6D-855A-FCE8227A35A4}"/>
              </a:ext>
            </a:extLst>
          </p:cNvPr>
          <p:cNvSpPr txBox="1"/>
          <p:nvPr/>
        </p:nvSpPr>
        <p:spPr>
          <a:xfrm>
            <a:off x="5710111" y="1792843"/>
            <a:ext cx="936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u="sng">
                <a:solidFill>
                  <a:schemeClr val="accent2"/>
                </a:solidFill>
              </a:rPr>
              <a:t>t</a:t>
            </a:r>
            <a:r>
              <a:rPr lang="en-IN" b="1">
                <a:solidFill>
                  <a:schemeClr val="accent2"/>
                </a:solidFill>
              </a:rPr>
              <a:t>arget</a:t>
            </a:r>
            <a:endParaRPr lang="en-US" b="1">
              <a:solidFill>
                <a:schemeClr val="accent2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71D5D09-C110-473A-9741-E5992C277D69}"/>
              </a:ext>
            </a:extLst>
          </p:cNvPr>
          <p:cNvSpPr/>
          <p:nvPr/>
        </p:nvSpPr>
        <p:spPr>
          <a:xfrm>
            <a:off x="8795904" y="4980564"/>
            <a:ext cx="215686" cy="19778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699982F-4567-4154-8C92-66B3FB9DA418}"/>
                  </a:ext>
                </a:extLst>
              </p:cNvPr>
              <p:cNvSpPr txBox="1"/>
              <p:nvPr/>
            </p:nvSpPr>
            <p:spPr>
              <a:xfrm>
                <a:off x="9274856" y="4257582"/>
                <a:ext cx="30651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b="1">
                    <a:solidFill>
                      <a:schemeClr val="accent6"/>
                    </a:solidFill>
                  </a:rPr>
                  <a:t>Optimal</a:t>
                </a:r>
              </a:p>
              <a:p>
                <a:r>
                  <a:rPr lang="en-IN" b="1">
                    <a:solidFill>
                      <a:schemeClr val="accent6"/>
                    </a:solidFill>
                  </a:rPr>
                  <a:t>Transport Plan  </a:t>
                </a:r>
                <a14:m>
                  <m:oMath xmlns:m="http://schemas.openxmlformats.org/officeDocument/2006/math">
                    <m:r>
                      <a:rPr lang="en-IN" b="1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IN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IN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IN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b="1" i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𝚷</m:t>
                        </m:r>
                      </m:e>
                      <m:sub>
                        <m:r>
                          <a:rPr lang="en-IN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𝒔𝒕</m:t>
                        </m:r>
                      </m:sub>
                    </m:sSub>
                  </m:oMath>
                </a14:m>
                <a:endParaRPr lang="en-US" b="1">
                  <a:solidFill>
                    <a:schemeClr val="accent6"/>
                  </a:solidFill>
                </a:endParaRPr>
              </a:p>
            </p:txBody>
          </p:sp>
        </mc:Choice>
        <mc:Fallback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699982F-4567-4154-8C92-66B3FB9DA4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4856" y="4257582"/>
                <a:ext cx="3065198" cy="646331"/>
              </a:xfrm>
              <a:prstGeom prst="rect">
                <a:avLst/>
              </a:prstGeom>
              <a:blipFill>
                <a:blip r:embed="rId12"/>
                <a:stretch>
                  <a:fillRect l="-1590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4BFF48A9-2539-D197-641A-55DB6A4E9201}"/>
              </a:ext>
            </a:extLst>
          </p:cNvPr>
          <p:cNvSpPr txBox="1"/>
          <p:nvPr/>
        </p:nvSpPr>
        <p:spPr>
          <a:xfrm>
            <a:off x="1116221" y="4577770"/>
            <a:ext cx="1897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>
                <a:solidFill>
                  <a:schemeClr val="accent1"/>
                </a:solidFill>
              </a:rPr>
              <a:t>DOMAIN</a:t>
            </a:r>
            <a:endParaRPr lang="en-US" sz="1600">
              <a:solidFill>
                <a:schemeClr val="accent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2C4D16-AA9E-0D06-C358-C5B10CF50EA8}"/>
              </a:ext>
            </a:extLst>
          </p:cNvPr>
          <p:cNvSpPr txBox="1"/>
          <p:nvPr/>
        </p:nvSpPr>
        <p:spPr>
          <a:xfrm>
            <a:off x="6425046" y="1823957"/>
            <a:ext cx="10249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>
                <a:solidFill>
                  <a:schemeClr val="accent2"/>
                </a:solidFill>
              </a:rPr>
              <a:t>DOMAIN</a:t>
            </a:r>
            <a:endParaRPr lang="en-US" sz="1400">
              <a:solidFill>
                <a:schemeClr val="accent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CEEC2A-E71F-FD79-809A-4497F98FF26E}"/>
              </a:ext>
            </a:extLst>
          </p:cNvPr>
          <p:cNvSpPr txBox="1"/>
          <p:nvPr/>
        </p:nvSpPr>
        <p:spPr>
          <a:xfrm>
            <a:off x="1306002" y="6452088"/>
            <a:ext cx="89478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err="1">
                <a:solidFill>
                  <a:schemeClr val="accent1">
                    <a:lumMod val="25000"/>
                    <a:lumOff val="75000"/>
                  </a:schemeClr>
                </a:solidFill>
              </a:rPr>
              <a:t>Courty</a:t>
            </a:r>
            <a:r>
              <a:rPr lang="en-US" sz="1400">
                <a:solidFill>
                  <a:schemeClr val="accent1">
                    <a:lumMod val="25000"/>
                    <a:lumOff val="75000"/>
                  </a:schemeClr>
                </a:solidFill>
              </a:rPr>
              <a:t> </a:t>
            </a:r>
            <a:r>
              <a:rPr lang="en-US" sz="1400" i="1" err="1">
                <a:solidFill>
                  <a:schemeClr val="accent1">
                    <a:lumMod val="25000"/>
                    <a:lumOff val="75000"/>
                  </a:schemeClr>
                </a:solidFill>
              </a:rPr>
              <a:t>et.al</a:t>
            </a:r>
            <a:r>
              <a:rPr lang="en-US" sz="1400" i="1">
                <a:solidFill>
                  <a:schemeClr val="accent1">
                    <a:lumMod val="25000"/>
                    <a:lumOff val="75000"/>
                  </a:schemeClr>
                </a:solidFill>
              </a:rPr>
              <a:t>.,</a:t>
            </a:r>
            <a:r>
              <a:rPr lang="en-US" sz="1400">
                <a:solidFill>
                  <a:schemeClr val="accent1">
                    <a:lumMod val="25000"/>
                    <a:lumOff val="75000"/>
                  </a:schemeClr>
                </a:solidFill>
              </a:rPr>
              <a:t> NeurIPS’17, Damodaran </a:t>
            </a:r>
            <a:r>
              <a:rPr lang="en-US" sz="1400" i="1" err="1">
                <a:solidFill>
                  <a:schemeClr val="accent1">
                    <a:lumMod val="25000"/>
                    <a:lumOff val="75000"/>
                  </a:schemeClr>
                </a:solidFill>
              </a:rPr>
              <a:t>et.al</a:t>
            </a:r>
            <a:r>
              <a:rPr lang="en-US" sz="1400" i="1">
                <a:solidFill>
                  <a:schemeClr val="accent1">
                    <a:lumMod val="25000"/>
                    <a:lumOff val="75000"/>
                  </a:schemeClr>
                </a:solidFill>
              </a:rPr>
              <a:t>.,</a:t>
            </a:r>
            <a:r>
              <a:rPr lang="en-US" sz="1400">
                <a:solidFill>
                  <a:schemeClr val="accent1">
                    <a:lumMod val="25000"/>
                    <a:lumOff val="75000"/>
                  </a:schemeClr>
                </a:solidFill>
              </a:rPr>
              <a:t> ECCV’18, </a:t>
            </a:r>
            <a:r>
              <a:rPr lang="en-US" sz="1400" err="1">
                <a:solidFill>
                  <a:schemeClr val="accent1">
                    <a:lumMod val="25000"/>
                    <a:lumOff val="75000"/>
                  </a:schemeClr>
                </a:solidFill>
              </a:rPr>
              <a:t>Dhouib</a:t>
            </a:r>
            <a:r>
              <a:rPr lang="en-US" sz="1400">
                <a:solidFill>
                  <a:schemeClr val="accent1">
                    <a:lumMod val="25000"/>
                    <a:lumOff val="75000"/>
                  </a:schemeClr>
                </a:solidFill>
              </a:rPr>
              <a:t> </a:t>
            </a:r>
            <a:r>
              <a:rPr lang="en-US" sz="1400" i="1" err="1">
                <a:solidFill>
                  <a:schemeClr val="accent1">
                    <a:lumMod val="25000"/>
                    <a:lumOff val="75000"/>
                  </a:schemeClr>
                </a:solidFill>
              </a:rPr>
              <a:t>et.al</a:t>
            </a:r>
            <a:r>
              <a:rPr lang="en-US" sz="1400" i="1">
                <a:solidFill>
                  <a:schemeClr val="accent1">
                    <a:lumMod val="25000"/>
                    <a:lumOff val="75000"/>
                  </a:schemeClr>
                </a:solidFill>
              </a:rPr>
              <a:t>.</a:t>
            </a:r>
            <a:r>
              <a:rPr lang="en-US" sz="1400">
                <a:solidFill>
                  <a:schemeClr val="accent1">
                    <a:lumMod val="25000"/>
                    <a:lumOff val="75000"/>
                  </a:schemeClr>
                </a:solidFill>
              </a:rPr>
              <a:t>, ICML’20, </a:t>
            </a:r>
            <a:r>
              <a:rPr lang="en-US" sz="1400" err="1">
                <a:solidFill>
                  <a:schemeClr val="accent1">
                    <a:lumMod val="25000"/>
                    <a:lumOff val="75000"/>
                  </a:schemeClr>
                </a:solidFill>
              </a:rPr>
              <a:t>Fatras</a:t>
            </a:r>
            <a:r>
              <a:rPr lang="en-US" sz="1400">
                <a:solidFill>
                  <a:schemeClr val="accent1">
                    <a:lumMod val="25000"/>
                    <a:lumOff val="75000"/>
                  </a:schemeClr>
                </a:solidFill>
              </a:rPr>
              <a:t> </a:t>
            </a:r>
            <a:r>
              <a:rPr lang="en-US" sz="1400" i="1" err="1">
                <a:solidFill>
                  <a:schemeClr val="accent1">
                    <a:lumMod val="25000"/>
                    <a:lumOff val="75000"/>
                  </a:schemeClr>
                </a:solidFill>
              </a:rPr>
              <a:t>et.al</a:t>
            </a:r>
            <a:r>
              <a:rPr lang="en-US" sz="1400" i="1">
                <a:solidFill>
                  <a:schemeClr val="accent1">
                    <a:lumMod val="25000"/>
                    <a:lumOff val="75000"/>
                  </a:schemeClr>
                </a:solidFill>
              </a:rPr>
              <a:t>.</a:t>
            </a:r>
            <a:r>
              <a:rPr lang="en-US" sz="1400">
                <a:solidFill>
                  <a:schemeClr val="accent1">
                    <a:lumMod val="25000"/>
                    <a:lumOff val="75000"/>
                  </a:schemeClr>
                </a:solidFill>
              </a:rPr>
              <a:t>, ICML’21, Nguyen </a:t>
            </a:r>
            <a:r>
              <a:rPr lang="en-US" sz="1400" i="1" err="1">
                <a:solidFill>
                  <a:schemeClr val="accent1">
                    <a:lumMod val="25000"/>
                    <a:lumOff val="75000"/>
                  </a:schemeClr>
                </a:solidFill>
              </a:rPr>
              <a:t>et.al</a:t>
            </a:r>
            <a:r>
              <a:rPr lang="en-US" sz="1400" i="1">
                <a:solidFill>
                  <a:schemeClr val="accent1">
                    <a:lumMod val="25000"/>
                    <a:lumOff val="75000"/>
                  </a:schemeClr>
                </a:solidFill>
              </a:rPr>
              <a:t>.</a:t>
            </a:r>
            <a:r>
              <a:rPr lang="en-US" sz="1400">
                <a:solidFill>
                  <a:schemeClr val="accent1">
                    <a:lumMod val="25000"/>
                    <a:lumOff val="75000"/>
                  </a:schemeClr>
                </a:solidFill>
              </a:rPr>
              <a:t>, ICML’22 </a:t>
            </a:r>
          </a:p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FEA632-350A-4628-B562-2CB35FB94D7A}"/>
              </a:ext>
            </a:extLst>
          </p:cNvPr>
          <p:cNvSpPr/>
          <p:nvPr/>
        </p:nvSpPr>
        <p:spPr>
          <a:xfrm>
            <a:off x="2447812" y="3406139"/>
            <a:ext cx="720000" cy="4571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68B8876-E010-744D-BDAE-7345921E7FD2}"/>
              </a:ext>
            </a:extLst>
          </p:cNvPr>
          <p:cNvSpPr/>
          <p:nvPr/>
        </p:nvSpPr>
        <p:spPr>
          <a:xfrm>
            <a:off x="2451751" y="5927933"/>
            <a:ext cx="720000" cy="4571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C2EFD6-B0BD-E321-DBCD-0B146625486B}"/>
              </a:ext>
            </a:extLst>
          </p:cNvPr>
          <p:cNvSpPr/>
          <p:nvPr/>
        </p:nvSpPr>
        <p:spPr>
          <a:xfrm>
            <a:off x="2447812" y="5063879"/>
            <a:ext cx="720000" cy="4571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BC3F279-F07C-B075-146C-412DD63DB9F5}"/>
              </a:ext>
            </a:extLst>
          </p:cNvPr>
          <p:cNvSpPr/>
          <p:nvPr/>
        </p:nvSpPr>
        <p:spPr>
          <a:xfrm rot="5400000">
            <a:off x="4243703" y="3053324"/>
            <a:ext cx="328704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8D35347-9BD2-614C-3D5F-48F68EB0F2E7}"/>
              </a:ext>
            </a:extLst>
          </p:cNvPr>
          <p:cNvSpPr/>
          <p:nvPr/>
        </p:nvSpPr>
        <p:spPr>
          <a:xfrm rot="5400000">
            <a:off x="6489216" y="3056466"/>
            <a:ext cx="328704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0E5550A-71B5-2572-CCE1-8149796466A0}"/>
              </a:ext>
            </a:extLst>
          </p:cNvPr>
          <p:cNvSpPr/>
          <p:nvPr/>
        </p:nvSpPr>
        <p:spPr>
          <a:xfrm rot="5400000">
            <a:off x="7596734" y="3061164"/>
            <a:ext cx="328704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EAF96F1-D95E-A162-DE19-692D652AD16B}"/>
              </a:ext>
            </a:extLst>
          </p:cNvPr>
          <p:cNvSpPr/>
          <p:nvPr/>
        </p:nvSpPr>
        <p:spPr>
          <a:xfrm rot="5400000">
            <a:off x="3135861" y="3044859"/>
            <a:ext cx="328704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A7E51C4-A851-A377-F045-753FE98BF210}"/>
              </a:ext>
            </a:extLst>
          </p:cNvPr>
          <p:cNvSpPr/>
          <p:nvPr/>
        </p:nvSpPr>
        <p:spPr>
          <a:xfrm rot="5400000">
            <a:off x="8734728" y="3060702"/>
            <a:ext cx="328704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4B53D10-EA92-9F19-0CBF-0E340EBF7F42}"/>
              </a:ext>
            </a:extLst>
          </p:cNvPr>
          <p:cNvSpPr/>
          <p:nvPr/>
        </p:nvSpPr>
        <p:spPr>
          <a:xfrm>
            <a:off x="6581568" y="5014738"/>
            <a:ext cx="144000" cy="1440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5C31786B-FE1C-9EB8-339A-1EAB72FCEFBF}"/>
              </a:ext>
            </a:extLst>
          </p:cNvPr>
          <p:cNvSpPr/>
          <p:nvPr/>
        </p:nvSpPr>
        <p:spPr>
          <a:xfrm>
            <a:off x="6581568" y="5831533"/>
            <a:ext cx="144000" cy="1440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BB0CD82C-6E7D-2147-6B12-B265C6F1B941}"/>
              </a:ext>
            </a:extLst>
          </p:cNvPr>
          <p:cNvSpPr/>
          <p:nvPr/>
        </p:nvSpPr>
        <p:spPr>
          <a:xfrm>
            <a:off x="3192370" y="3330108"/>
            <a:ext cx="215686" cy="19778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6CD504C-B9D9-769C-470A-253181F6DFB0}"/>
              </a:ext>
            </a:extLst>
          </p:cNvPr>
          <p:cNvSpPr/>
          <p:nvPr/>
        </p:nvSpPr>
        <p:spPr>
          <a:xfrm>
            <a:off x="5443573" y="3351813"/>
            <a:ext cx="144000" cy="1440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2F0F2AE-D972-5458-B678-AD3E5916E180}"/>
              </a:ext>
            </a:extLst>
          </p:cNvPr>
          <p:cNvSpPr/>
          <p:nvPr/>
        </p:nvSpPr>
        <p:spPr>
          <a:xfrm>
            <a:off x="5467932" y="5853020"/>
            <a:ext cx="144000" cy="1440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1E281C8-A57F-58FB-6ECA-C6C63D70FE2A}"/>
              </a:ext>
            </a:extLst>
          </p:cNvPr>
          <p:cNvSpPr/>
          <p:nvPr/>
        </p:nvSpPr>
        <p:spPr>
          <a:xfrm>
            <a:off x="4321981" y="5851855"/>
            <a:ext cx="144000" cy="1440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B9DF9302-D2CA-DE6E-D317-7542955279EE}"/>
              </a:ext>
            </a:extLst>
          </p:cNvPr>
          <p:cNvSpPr/>
          <p:nvPr/>
        </p:nvSpPr>
        <p:spPr>
          <a:xfrm>
            <a:off x="4336055" y="4175334"/>
            <a:ext cx="144000" cy="1440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E75D35CE-927F-3589-F95E-813D42B79B27}"/>
              </a:ext>
            </a:extLst>
          </p:cNvPr>
          <p:cNvSpPr/>
          <p:nvPr/>
        </p:nvSpPr>
        <p:spPr>
          <a:xfrm>
            <a:off x="7653243" y="4158692"/>
            <a:ext cx="215686" cy="19778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47E4C33-D451-11F2-2666-88CD10AC0AD1}"/>
                  </a:ext>
                </a:extLst>
              </p:cNvPr>
              <p:cNvSpPr txBox="1"/>
              <p:nvPr/>
            </p:nvSpPr>
            <p:spPr>
              <a:xfrm>
                <a:off x="9583528" y="4958932"/>
                <a:ext cx="1664315" cy="8073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0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IN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  <m:r>
                                <a:rPr lang="en-IN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IN" sz="20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2000" b="1" i="0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𝚷</m:t>
                                  </m:r>
                                </m:e>
                                <m:sub>
                                  <m:r>
                                    <a:rPr lang="en-IN" sz="20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𝒔𝒕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IN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IN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  <m:r>
                                <a:rPr lang="en-IN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IN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  <m:r>
                                <a:rPr lang="en-IN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sz="2000" b="1">
                  <a:solidFill>
                    <a:schemeClr val="accent6"/>
                  </a:solidFill>
                </a:endParaRPr>
              </a:p>
            </p:txBody>
          </p:sp>
        </mc:Choice>
        <mc:Fallback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47E4C33-D451-11F2-2666-88CD10AC0A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3528" y="4958932"/>
                <a:ext cx="1664315" cy="80733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Rectangle 59">
            <a:extLst>
              <a:ext uri="{FF2B5EF4-FFF2-40B4-BE49-F238E27FC236}">
                <a16:creationId xmlns:a16="http://schemas.microsoft.com/office/drawing/2014/main" id="{5B1CD573-FAAA-0B29-3A51-E0A4021113E5}"/>
              </a:ext>
            </a:extLst>
          </p:cNvPr>
          <p:cNvSpPr/>
          <p:nvPr/>
        </p:nvSpPr>
        <p:spPr>
          <a:xfrm>
            <a:off x="6411572" y="2821914"/>
            <a:ext cx="462177" cy="3399890"/>
          </a:xfrm>
          <a:prstGeom prst="rect">
            <a:avLst/>
          </a:prstGeom>
          <a:solidFill>
            <a:srgbClr val="4D1434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74564892-529B-4910-D19E-3439AC1928C3}"/>
                  </a:ext>
                </a:extLst>
              </p:cNvPr>
              <p:cNvSpPr txBox="1"/>
              <p:nvPr/>
            </p:nvSpPr>
            <p:spPr>
              <a:xfrm>
                <a:off x="6119172" y="2394136"/>
                <a:ext cx="10469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𝝅</m:t>
                      </m:r>
                      <m:d>
                        <m:dPr>
                          <m:ctrlPr>
                            <a:rPr lang="en-IN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IN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sSubSup>
                            <m:sSubSupPr>
                              <m:ctrlPr>
                                <a:rPr lang="en-US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sub>
                            <m:sup>
                              <m:r>
                                <a:rPr lang="en-US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IN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74564892-529B-4910-D19E-3439AC1928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9172" y="2394136"/>
                <a:ext cx="1046975" cy="369332"/>
              </a:xfrm>
              <a:prstGeom prst="rect">
                <a:avLst/>
              </a:prstGeom>
              <a:blipFill>
                <a:blip r:embed="rId1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8312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BEBD81E-38A3-3038-DF5F-58D733330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154" y="1840716"/>
            <a:ext cx="8887691" cy="490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DD80FB8-48B3-12E9-B0DB-E43D7E7BB950}"/>
              </a:ext>
            </a:extLst>
          </p:cNvPr>
          <p:cNvSpPr/>
          <p:nvPr/>
        </p:nvSpPr>
        <p:spPr>
          <a:xfrm>
            <a:off x="5743746" y="3482386"/>
            <a:ext cx="602300" cy="585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D4BFD23-5932-FA2E-EDB5-ED735E7CB74E}"/>
                  </a:ext>
                </a:extLst>
              </p:cNvPr>
              <p:cNvSpPr txBox="1"/>
              <p:nvPr/>
            </p:nvSpPr>
            <p:spPr>
              <a:xfrm>
                <a:off x="5798501" y="3487862"/>
                <a:ext cx="41202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36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𝝅</m:t>
                      </m:r>
                    </m:oMath>
                  </m:oMathPara>
                </a14:m>
                <a:endParaRPr lang="en-IN" sz="240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D4BFD23-5932-FA2E-EDB5-ED735E7CB7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8501" y="3487862"/>
                <a:ext cx="412028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e 1">
            <a:extLst>
              <a:ext uri="{FF2B5EF4-FFF2-40B4-BE49-F238E27FC236}">
                <a16:creationId xmlns:a16="http://schemas.microsoft.com/office/drawing/2014/main" id="{4D6E82F4-402B-9D0E-884F-1ECC18101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IN" b="1">
                <a:solidFill>
                  <a:schemeClr val="accent5"/>
                </a:solidFill>
              </a:rPr>
              <a:t>Image to Image Translation</a:t>
            </a:r>
            <a:endParaRPr lang="en-US" b="1">
              <a:solidFill>
                <a:schemeClr val="accent5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CD7135-0A46-6788-CC2C-FB8D263DDE2D}"/>
              </a:ext>
            </a:extLst>
          </p:cNvPr>
          <p:cNvSpPr txBox="1"/>
          <p:nvPr/>
        </p:nvSpPr>
        <p:spPr>
          <a:xfrm>
            <a:off x="10263837" y="6342579"/>
            <a:ext cx="17977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err="1">
                <a:solidFill>
                  <a:schemeClr val="accent1">
                    <a:lumMod val="25000"/>
                    <a:lumOff val="75000"/>
                  </a:schemeClr>
                </a:solidFill>
              </a:rPr>
              <a:t>Korotin</a:t>
            </a:r>
            <a:r>
              <a:rPr lang="en-US" sz="1400">
                <a:solidFill>
                  <a:schemeClr val="accent1">
                    <a:lumMod val="25000"/>
                    <a:lumOff val="75000"/>
                  </a:schemeClr>
                </a:solidFill>
              </a:rPr>
              <a:t> et.al., ICLR’23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53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DD80FB8-48B3-12E9-B0DB-E43D7E7BB950}"/>
              </a:ext>
            </a:extLst>
          </p:cNvPr>
          <p:cNvSpPr/>
          <p:nvPr/>
        </p:nvSpPr>
        <p:spPr>
          <a:xfrm>
            <a:off x="5743746" y="3482386"/>
            <a:ext cx="602300" cy="585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D678A2-A468-4474-50E9-523AF545B3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10" t="20199" r="11375" b="20080"/>
          <a:stretch/>
        </p:blipFill>
        <p:spPr>
          <a:xfrm>
            <a:off x="2679319" y="2332540"/>
            <a:ext cx="8169371" cy="409563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2A0C683-7ACC-16F1-6056-F4758C336431}"/>
                  </a:ext>
                </a:extLst>
              </p:cNvPr>
              <p:cNvSpPr txBox="1"/>
              <p:nvPr/>
            </p:nvSpPr>
            <p:spPr>
              <a:xfrm>
                <a:off x="207155" y="5053901"/>
                <a:ext cx="227231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32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𝝅</m:t>
                      </m:r>
                      <m:d>
                        <m:dPr>
                          <m:ctrlPr>
                            <a:rPr lang="en-IN" sz="32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sz="32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⋅/</m:t>
                          </m:r>
                          <m:r>
                            <a:rPr lang="en-IN" sz="32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</m:d>
                      <m:r>
                        <a:rPr lang="en-IN" sz="32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IN" sz="32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𝑸</m:t>
                      </m:r>
                    </m:oMath>
                  </m:oMathPara>
                </a14:m>
                <a:endParaRPr lang="en-IN" sz="320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2A0C683-7ACC-16F1-6056-F4758C3364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155" y="5053901"/>
                <a:ext cx="2272310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C372A30-45C1-8CF0-009B-BE00E8B69E49}"/>
                  </a:ext>
                </a:extLst>
              </p:cNvPr>
              <p:cNvSpPr txBox="1"/>
              <p:nvPr/>
            </p:nvSpPr>
            <p:spPr>
              <a:xfrm>
                <a:off x="391604" y="3092541"/>
                <a:ext cx="170549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32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  <m:r>
                        <a:rPr lang="en-IN" sz="32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IN" sz="32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𝑷</m:t>
                      </m:r>
                    </m:oMath>
                  </m:oMathPara>
                </a14:m>
                <a:endParaRPr lang="en-IN" sz="320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C372A30-45C1-8CF0-009B-BE00E8B69E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604" y="3092541"/>
                <a:ext cx="1705492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le 1">
            <a:extLst>
              <a:ext uri="{FF2B5EF4-FFF2-40B4-BE49-F238E27FC236}">
                <a16:creationId xmlns:a16="http://schemas.microsoft.com/office/drawing/2014/main" id="{668980F8-B2F4-5949-02D4-DAFB7AFA9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IN" b="1">
                <a:solidFill>
                  <a:schemeClr val="accent5"/>
                </a:solidFill>
              </a:rPr>
              <a:t>Image to Image Translation</a:t>
            </a:r>
            <a:endParaRPr lang="en-US" b="1">
              <a:solidFill>
                <a:schemeClr val="accent5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2F3ADC-2AA0-7AF2-5BD0-24EB8D2E8D3F}"/>
              </a:ext>
            </a:extLst>
          </p:cNvPr>
          <p:cNvSpPr txBox="1"/>
          <p:nvPr/>
        </p:nvSpPr>
        <p:spPr>
          <a:xfrm>
            <a:off x="10263837" y="6342579"/>
            <a:ext cx="17977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err="1">
                <a:solidFill>
                  <a:schemeClr val="accent1">
                    <a:lumMod val="25000"/>
                    <a:lumOff val="75000"/>
                  </a:schemeClr>
                </a:solidFill>
              </a:rPr>
              <a:t>Korotin</a:t>
            </a:r>
            <a:r>
              <a:rPr lang="en-US" sz="1400">
                <a:solidFill>
                  <a:schemeClr val="accent1">
                    <a:lumMod val="25000"/>
                    <a:lumOff val="75000"/>
                  </a:schemeClr>
                </a:solidFill>
              </a:rPr>
              <a:t> et.al., ICLR’23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993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DD80FB8-48B3-12E9-B0DB-E43D7E7BB950}"/>
              </a:ext>
            </a:extLst>
          </p:cNvPr>
          <p:cNvSpPr/>
          <p:nvPr/>
        </p:nvSpPr>
        <p:spPr>
          <a:xfrm>
            <a:off x="5743746" y="3482386"/>
            <a:ext cx="602300" cy="585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2A0C683-7ACC-16F1-6056-F4758C336431}"/>
                  </a:ext>
                </a:extLst>
              </p:cNvPr>
              <p:cNvSpPr txBox="1"/>
              <p:nvPr/>
            </p:nvSpPr>
            <p:spPr>
              <a:xfrm>
                <a:off x="240919" y="4447761"/>
                <a:ext cx="3300783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32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𝝅</m:t>
                      </m:r>
                      <m:d>
                        <m:dPr>
                          <m:ctrlPr>
                            <a:rPr lang="en-IN" sz="32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sz="32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⋅/</m:t>
                          </m:r>
                          <m:r>
                            <a:rPr lang="en-IN" sz="32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</m:d>
                      <m:r>
                        <a:rPr lang="en-IN" sz="32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IN" sz="32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𝑸</m:t>
                      </m:r>
                    </m:oMath>
                  </m:oMathPara>
                </a14:m>
                <a:endParaRPr lang="en-IN" sz="3200"/>
              </a:p>
              <a:p>
                <a:r>
                  <a:rPr lang="en-IN" sz="3200"/>
                  <a:t>Implicit Generator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2A0C683-7ACC-16F1-6056-F4758C3364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919" y="4447761"/>
                <a:ext cx="3300783" cy="1077218"/>
              </a:xfrm>
              <a:prstGeom prst="rect">
                <a:avLst/>
              </a:prstGeom>
              <a:blipFill>
                <a:blip r:embed="rId2"/>
                <a:stretch>
                  <a:fillRect l="-4806" r="-1109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C372A30-45C1-8CF0-009B-BE00E8B69E49}"/>
                  </a:ext>
                </a:extLst>
              </p:cNvPr>
              <p:cNvSpPr txBox="1"/>
              <p:nvPr/>
            </p:nvSpPr>
            <p:spPr>
              <a:xfrm>
                <a:off x="2105420" y="2200043"/>
                <a:ext cx="170549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32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  <m:r>
                        <a:rPr lang="en-IN" sz="32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IN" sz="32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𝑷</m:t>
                      </m:r>
                    </m:oMath>
                  </m:oMathPara>
                </a14:m>
                <a:endParaRPr lang="en-IN" sz="320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C372A30-45C1-8CF0-009B-BE00E8B69E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5420" y="2200043"/>
                <a:ext cx="1705492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B4048CB0-E905-6B3D-A320-5434EA63C4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215" t="15649" r="4083" b="10978"/>
          <a:stretch/>
        </p:blipFill>
        <p:spPr>
          <a:xfrm>
            <a:off x="3590981" y="1826062"/>
            <a:ext cx="5804890" cy="503193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B99CC86-85E4-A76E-D75E-BC497870B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IN" b="1">
                <a:solidFill>
                  <a:schemeClr val="accent5"/>
                </a:solidFill>
              </a:rPr>
              <a:t>Image to Image Translation</a:t>
            </a:r>
            <a:endParaRPr lang="en-US" b="1">
              <a:solidFill>
                <a:schemeClr val="accent5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053C5A-9DDB-EAC1-F06F-BEA6708C69BB}"/>
              </a:ext>
            </a:extLst>
          </p:cNvPr>
          <p:cNvSpPr txBox="1"/>
          <p:nvPr/>
        </p:nvSpPr>
        <p:spPr>
          <a:xfrm>
            <a:off x="10263837" y="6342579"/>
            <a:ext cx="17977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err="1">
                <a:solidFill>
                  <a:schemeClr val="accent1">
                    <a:lumMod val="25000"/>
                    <a:lumOff val="75000"/>
                  </a:schemeClr>
                </a:solidFill>
              </a:rPr>
              <a:t>Korotin</a:t>
            </a:r>
            <a:r>
              <a:rPr lang="en-US" sz="1400">
                <a:solidFill>
                  <a:schemeClr val="accent1">
                    <a:lumMod val="25000"/>
                    <a:lumOff val="75000"/>
                  </a:schemeClr>
                </a:solidFill>
              </a:rPr>
              <a:t> et.al., ICLR’23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320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DE29AF4-C406-4171-ADD1-C6BBC2BEDF8F}"/>
                  </a:ext>
                </a:extLst>
              </p:cNvPr>
              <p:cNvSpPr txBox="1"/>
              <p:nvPr/>
            </p:nvSpPr>
            <p:spPr>
              <a:xfrm>
                <a:off x="1906438" y="2258519"/>
                <a:ext cx="8379124" cy="23409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44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𝓦</m:t>
                          </m:r>
                        </m:e>
                        <m:sub>
                          <m:r>
                            <a:rPr lang="en-IN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</m:sub>
                      </m:sSub>
                      <m:d>
                        <m:dPr>
                          <m:ctrlPr>
                            <a:rPr lang="en-IN" sz="44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sz="44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</m:t>
                          </m:r>
                          <m:r>
                            <a:rPr lang="en-IN" sz="44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IN" sz="44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en-IN" sz="4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≡  </m:t>
                      </m:r>
                      <m:func>
                        <m:funcPr>
                          <m:ctrlPr>
                            <a:rPr lang="en-US" sz="44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4400" b="0" i="0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IN" sz="4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  <m:r>
                                <a:rPr lang="en-IN" sz="4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IN" sz="4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4400" b="1" i="0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𝚷</m:t>
                                  </m:r>
                                </m:e>
                                <m:sub>
                                  <m:r>
                                    <a:rPr lang="en-IN" sz="4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𝒔𝒕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sSup>
                            <m:sSupPr>
                              <m:ctrlPr>
                                <a:rPr lang="en-IN" sz="4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IN" sz="4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limLoc m:val="undOvr"/>
                                      <m:subHide m:val="on"/>
                                      <m:supHide m:val="on"/>
                                      <m:ctrlPr>
                                        <a:rPr lang="en-IN" sz="4400" b="1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sSup>
                                        <m:sSupPr>
                                          <m:ctrlPr>
                                            <a:rPr lang="en-IN" sz="4400" b="1" i="1" smtClean="0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IN" sz="4400" b="1" i="1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𝒄</m:t>
                                          </m:r>
                                        </m:e>
                                        <m:sup>
                                          <m:r>
                                            <a:rPr lang="en-IN" sz="4400" b="1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𝒑</m:t>
                                          </m:r>
                                        </m:sup>
                                      </m:sSup>
                                      <m:r>
                                        <a:rPr lang="en-IN" sz="4400" b="1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IN" sz="4400" b="1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𝒅</m:t>
                                      </m:r>
                                      <m:r>
                                        <a:rPr lang="en-IN" sz="4400" b="1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𝝅</m:t>
                                      </m:r>
                                    </m:e>
                                  </m:nary>
                                </m:e>
                              </m:d>
                            </m:e>
                            <m:sup>
                              <m:r>
                                <a:rPr lang="en-IN" sz="4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IN" sz="4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IN" sz="4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lang="en-US" sz="4400" b="1">
                  <a:solidFill>
                    <a:schemeClr val="accent6"/>
                  </a:solidFill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DE29AF4-C406-4171-ADD1-C6BBC2BEDF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6438" y="2258519"/>
                <a:ext cx="8379124" cy="234096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25CDD27-204C-4270-A696-E91A73818ECA}"/>
                  </a:ext>
                </a:extLst>
              </p:cNvPr>
              <p:cNvSpPr txBox="1"/>
              <p:nvPr/>
            </p:nvSpPr>
            <p:spPr>
              <a:xfrm>
                <a:off x="4454105" y="5089585"/>
                <a:ext cx="3663735" cy="392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IN" sz="1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N" sz="18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p/>
                    </m:sSup>
                  </m:oMath>
                </a14:m>
                <a:r>
                  <a:rPr lang="en-US"/>
                  <a:t>needs to be a (ground) metric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25CDD27-204C-4270-A696-E91A73818E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4105" y="5089585"/>
                <a:ext cx="3663735" cy="392993"/>
              </a:xfrm>
              <a:prstGeom prst="rect">
                <a:avLst/>
              </a:prstGeom>
              <a:blipFill>
                <a:blip r:embed="rId3"/>
                <a:stretch>
                  <a:fillRect t="-312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id="{50C70855-7168-4946-9C97-A4CF69502EA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45963" y="971807"/>
                <a:ext cx="6142202" cy="796608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IN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IN">
                    <a:solidFill>
                      <a:schemeClr val="accent1"/>
                    </a:solidFill>
                  </a:rPr>
                  <a:t>-</a:t>
                </a:r>
                <a:r>
                  <a:rPr lang="en-IN" b="1">
                    <a:solidFill>
                      <a:schemeClr val="accent5"/>
                    </a:solidFill>
                  </a:rPr>
                  <a:t>Wasserstein Metric</a:t>
                </a:r>
                <a:endParaRPr lang="en-US" b="1">
                  <a:solidFill>
                    <a:schemeClr val="accent5"/>
                  </a:solidFill>
                </a:endParaRPr>
              </a:p>
            </p:txBody>
          </p:sp>
        </mc:Choice>
        <mc:Fallback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id="{50C70855-7168-4946-9C97-A4CF69502E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45963" y="971807"/>
                <a:ext cx="6142202" cy="796608"/>
              </a:xfrm>
              <a:blipFill>
                <a:blip r:embed="rId4"/>
                <a:stretch>
                  <a:fillRect b="-22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8797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DE29AF4-C406-4171-ADD1-C6BBC2BEDF8F}"/>
                  </a:ext>
                </a:extLst>
              </p:cNvPr>
              <p:cNvSpPr txBox="1"/>
              <p:nvPr/>
            </p:nvSpPr>
            <p:spPr>
              <a:xfrm>
                <a:off x="1906438" y="2258519"/>
                <a:ext cx="8379124" cy="23409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44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𝓦</m:t>
                          </m:r>
                        </m:e>
                        <m:sub>
                          <m:r>
                            <a:rPr lang="en-IN" sz="44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</m:sub>
                      </m:sSub>
                      <m:d>
                        <m:dPr>
                          <m:ctrlPr>
                            <a:rPr lang="en-IN" sz="44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sz="44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</m:t>
                          </m:r>
                          <m:r>
                            <a:rPr lang="en-IN" sz="44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IN" sz="44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en-IN" sz="4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≡  </m:t>
                      </m:r>
                      <m:func>
                        <m:funcPr>
                          <m:ctrlPr>
                            <a:rPr lang="en-US" sz="44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4400" b="0" i="0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IN" sz="4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  <m:r>
                                <a:rPr lang="en-IN" sz="4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IN" sz="4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4400" b="1" i="0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𝚷</m:t>
                                  </m:r>
                                </m:e>
                                <m:sub>
                                  <m:r>
                                    <a:rPr lang="en-IN" sz="4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𝒔𝒕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sSup>
                            <m:sSupPr>
                              <m:ctrlPr>
                                <a:rPr lang="en-IN" sz="4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IN" sz="4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limLoc m:val="undOvr"/>
                                      <m:subHide m:val="on"/>
                                      <m:supHide m:val="on"/>
                                      <m:ctrlPr>
                                        <a:rPr lang="en-IN" sz="4400" b="1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sSup>
                                        <m:sSupPr>
                                          <m:ctrlPr>
                                            <a:rPr lang="en-IN" sz="4400" b="1" i="1" smtClean="0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IN" sz="4400" b="1" i="1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𝒄</m:t>
                                          </m:r>
                                        </m:e>
                                        <m:sup>
                                          <m:r>
                                            <a:rPr lang="en-IN" sz="4400" b="1" i="1" smtClean="0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𝒑</m:t>
                                          </m:r>
                                        </m:sup>
                                      </m:sSup>
                                      <m:r>
                                        <a:rPr lang="en-IN" sz="4400" b="1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IN" sz="4400" b="1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𝒅</m:t>
                                      </m:r>
                                      <m:r>
                                        <a:rPr lang="en-IN" sz="4400" b="1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𝝅</m:t>
                                      </m:r>
                                    </m:e>
                                  </m:nary>
                                </m:e>
                              </m:d>
                            </m:e>
                            <m:sup>
                              <m:r>
                                <a:rPr lang="en-IN" sz="4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IN" sz="4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IN" sz="4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lang="en-US" sz="4400" b="1">
                  <a:solidFill>
                    <a:schemeClr val="accent6"/>
                  </a:solidFill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DE29AF4-C406-4171-ADD1-C6BBC2BEDF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6438" y="2258519"/>
                <a:ext cx="8379124" cy="234096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25CDD27-204C-4270-A696-E91A73818ECA}"/>
                  </a:ext>
                </a:extLst>
              </p:cNvPr>
              <p:cNvSpPr txBox="1"/>
              <p:nvPr/>
            </p:nvSpPr>
            <p:spPr>
              <a:xfrm>
                <a:off x="4454105" y="5089585"/>
                <a:ext cx="4120935" cy="392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IN" sz="1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N" sz="18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p/>
                    </m:sSup>
                  </m:oMath>
                </a14:m>
                <a:r>
                  <a:rPr lang="en-US"/>
                  <a:t>needs to be a (ground) metric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25CDD27-204C-4270-A696-E91A73818E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4105" y="5089585"/>
                <a:ext cx="4120935" cy="392993"/>
              </a:xfrm>
              <a:prstGeom prst="rect">
                <a:avLst/>
              </a:prstGeom>
              <a:blipFill>
                <a:blip r:embed="rId3"/>
                <a:stretch>
                  <a:fillRect t="-312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itle 1">
                <a:extLst>
                  <a:ext uri="{FF2B5EF4-FFF2-40B4-BE49-F238E27FC236}">
                    <a16:creationId xmlns:a16="http://schemas.microsoft.com/office/drawing/2014/main" id="{6179DCFA-89E4-4A0C-111A-05B585C3431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45963" y="971807"/>
                <a:ext cx="6142202" cy="796608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IN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IN">
                    <a:solidFill>
                      <a:schemeClr val="bg1"/>
                    </a:solidFill>
                  </a:rPr>
                  <a:t>-</a:t>
                </a:r>
                <a:r>
                  <a:rPr lang="en-IN" b="1">
                    <a:solidFill>
                      <a:schemeClr val="accent5"/>
                    </a:solidFill>
                  </a:rPr>
                  <a:t>Wasserstein Metric</a:t>
                </a:r>
                <a:endParaRPr lang="en-US" b="1">
                  <a:solidFill>
                    <a:schemeClr val="accent5"/>
                  </a:solidFill>
                </a:endParaRPr>
              </a:p>
            </p:txBody>
          </p:sp>
        </mc:Choice>
        <mc:Fallback>
          <p:sp>
            <p:nvSpPr>
              <p:cNvPr id="7" name="Title 1">
                <a:extLst>
                  <a:ext uri="{FF2B5EF4-FFF2-40B4-BE49-F238E27FC236}">
                    <a16:creationId xmlns:a16="http://schemas.microsoft.com/office/drawing/2014/main" id="{6179DCFA-89E4-4A0C-111A-05B585C343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45963" y="971807"/>
                <a:ext cx="6142202" cy="796608"/>
              </a:xfrm>
              <a:blipFill>
                <a:blip r:embed="rId4"/>
                <a:stretch>
                  <a:fillRect b="-22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3833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DE29AF4-C406-4171-ADD1-C6BBC2BEDF8F}"/>
                  </a:ext>
                </a:extLst>
              </p:cNvPr>
              <p:cNvSpPr txBox="1"/>
              <p:nvPr/>
            </p:nvSpPr>
            <p:spPr>
              <a:xfrm>
                <a:off x="838200" y="2988495"/>
                <a:ext cx="4149305" cy="8810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IN" sz="44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IN" sz="4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IN" sz="4400" b="0" i="0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IN" sz="4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IN" sz="4400" b="1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b="1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𝓦</m:t>
                              </m:r>
                            </m:e>
                            <m:sub>
                              <m:r>
                                <a:rPr lang="en-IN" sz="4400" b="1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𝒑</m:t>
                              </m:r>
                            </m:sub>
                          </m:sSub>
                          <m:d>
                            <m:dPr>
                              <m:ctrlPr>
                                <a:rPr lang="en-IN" sz="4400" b="1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IN" sz="4400" b="1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𝒔</m:t>
                              </m:r>
                              <m:r>
                                <a:rPr lang="en-IN" sz="4400" b="1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IN" sz="4400" b="1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4400" b="1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  <m:sub>
                                  <m:r>
                                    <a:rPr lang="en-IN" sz="4400" b="1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sz="4400" b="1">
                  <a:solidFill>
                    <a:schemeClr val="accent6"/>
                  </a:solidFill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DE29AF4-C406-4171-ADD1-C6BBC2BEDF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988495"/>
                <a:ext cx="4149305" cy="8810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1560933" y="1796784"/>
            <a:ext cx="4584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>
                <a:solidFill>
                  <a:schemeClr val="bg1"/>
                </a:solidFill>
              </a:rPr>
              <a:t>A</a:t>
            </a:r>
          </a:p>
          <a:p>
            <a:pPr algn="ctr"/>
            <a:r>
              <a:rPr lang="en-IN">
                <a:solidFill>
                  <a:schemeClr val="bg1"/>
                </a:solidFill>
              </a:rPr>
              <a:t>P</a:t>
            </a:r>
          </a:p>
          <a:p>
            <a:pPr algn="ctr"/>
            <a:r>
              <a:rPr lang="en-IN">
                <a:solidFill>
                  <a:schemeClr val="bg1"/>
                </a:solidFill>
              </a:rPr>
              <a:t>P</a:t>
            </a:r>
          </a:p>
          <a:p>
            <a:pPr algn="ctr"/>
            <a:r>
              <a:rPr lang="en-IN">
                <a:solidFill>
                  <a:schemeClr val="bg1"/>
                </a:solidFill>
              </a:rPr>
              <a:t>L</a:t>
            </a:r>
          </a:p>
          <a:p>
            <a:pPr algn="ctr"/>
            <a:r>
              <a:rPr lang="en-IN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en-IN">
                <a:solidFill>
                  <a:schemeClr val="bg1"/>
                </a:solidFill>
              </a:rPr>
              <a:t>C</a:t>
            </a:r>
          </a:p>
          <a:p>
            <a:pPr algn="ctr"/>
            <a:r>
              <a:rPr lang="en-IN">
                <a:solidFill>
                  <a:schemeClr val="bg1"/>
                </a:solidFill>
              </a:rPr>
              <a:t>A</a:t>
            </a:r>
          </a:p>
          <a:p>
            <a:pPr algn="ctr"/>
            <a:r>
              <a:rPr lang="en-IN">
                <a:solidFill>
                  <a:schemeClr val="bg1"/>
                </a:solidFill>
              </a:rPr>
              <a:t>T</a:t>
            </a:r>
          </a:p>
          <a:p>
            <a:pPr algn="ctr"/>
            <a:r>
              <a:rPr lang="en-IN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en-IN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en-IN">
                <a:solidFill>
                  <a:schemeClr val="bg1"/>
                </a:solidFill>
              </a:rPr>
              <a:t>N</a:t>
            </a:r>
          </a:p>
          <a:p>
            <a:pPr algn="ctr"/>
            <a:r>
              <a:rPr lang="en-IN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09040" y="4064000"/>
            <a:ext cx="4203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/>
              <a:t>TRAINING GENERATIVE MODELS</a:t>
            </a:r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1A989D76-CE8A-3405-222C-CFC51529477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45962" y="971807"/>
                <a:ext cx="6847335" cy="796608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IN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IN">
                    <a:solidFill>
                      <a:schemeClr val="accent1"/>
                    </a:solidFill>
                  </a:rPr>
                  <a:t>-</a:t>
                </a:r>
                <a:r>
                  <a:rPr lang="en-IN" b="1">
                    <a:solidFill>
                      <a:schemeClr val="accent5"/>
                    </a:solidFill>
                  </a:rPr>
                  <a:t>Wasserstein Loss Function</a:t>
                </a:r>
                <a:endParaRPr lang="en-US" b="1">
                  <a:solidFill>
                    <a:schemeClr val="accent5"/>
                  </a:solidFill>
                </a:endParaRPr>
              </a:p>
            </p:txBody>
          </p:sp>
        </mc:Choice>
        <mc:Fallback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1A989D76-CE8A-3405-222C-CFC5152947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45962" y="971807"/>
                <a:ext cx="6847335" cy="796608"/>
              </a:xfrm>
              <a:blipFill>
                <a:blip r:embed="rId3"/>
                <a:stretch>
                  <a:fillRect b="-22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8148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DE29AF4-C406-4171-ADD1-C6BBC2BEDF8F}"/>
                  </a:ext>
                </a:extLst>
              </p:cNvPr>
              <p:cNvSpPr txBox="1"/>
              <p:nvPr/>
            </p:nvSpPr>
            <p:spPr>
              <a:xfrm>
                <a:off x="838200" y="2988495"/>
                <a:ext cx="4149305" cy="8810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IN" sz="44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IN" sz="4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IN" sz="4400" b="0" i="0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IN" sz="4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IN" sz="4400" b="1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b="1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𝓦</m:t>
                              </m:r>
                            </m:e>
                            <m:sub>
                              <m:r>
                                <a:rPr lang="en-IN" sz="4400" b="1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𝒑</m:t>
                              </m:r>
                            </m:sub>
                          </m:sSub>
                          <m:d>
                            <m:dPr>
                              <m:ctrlPr>
                                <a:rPr lang="en-IN" sz="4400" b="1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IN" sz="4400" b="1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𝒔</m:t>
                              </m:r>
                              <m:r>
                                <a:rPr lang="en-IN" sz="4400" b="1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IN" sz="4400" b="1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4400" b="1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  <m:sub>
                                  <m:r>
                                    <a:rPr lang="en-IN" sz="4400" b="1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sz="4400" b="1">
                  <a:solidFill>
                    <a:schemeClr val="accent6"/>
                  </a:solidFill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DE29AF4-C406-4171-ADD1-C6BBC2BEDF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988495"/>
                <a:ext cx="4149305" cy="8810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1560933" y="1796784"/>
            <a:ext cx="4584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>
                <a:solidFill>
                  <a:schemeClr val="bg1"/>
                </a:solidFill>
              </a:rPr>
              <a:t>A</a:t>
            </a:r>
          </a:p>
          <a:p>
            <a:pPr algn="ctr"/>
            <a:r>
              <a:rPr lang="en-IN">
                <a:solidFill>
                  <a:schemeClr val="bg1"/>
                </a:solidFill>
              </a:rPr>
              <a:t>P</a:t>
            </a:r>
          </a:p>
          <a:p>
            <a:pPr algn="ctr"/>
            <a:r>
              <a:rPr lang="en-IN">
                <a:solidFill>
                  <a:schemeClr val="bg1"/>
                </a:solidFill>
              </a:rPr>
              <a:t>P</a:t>
            </a:r>
          </a:p>
          <a:p>
            <a:pPr algn="ctr"/>
            <a:r>
              <a:rPr lang="en-IN">
                <a:solidFill>
                  <a:schemeClr val="bg1"/>
                </a:solidFill>
              </a:rPr>
              <a:t>L</a:t>
            </a:r>
          </a:p>
          <a:p>
            <a:pPr algn="ctr"/>
            <a:r>
              <a:rPr lang="en-IN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en-IN">
                <a:solidFill>
                  <a:schemeClr val="bg1"/>
                </a:solidFill>
              </a:rPr>
              <a:t>C</a:t>
            </a:r>
          </a:p>
          <a:p>
            <a:pPr algn="ctr"/>
            <a:r>
              <a:rPr lang="en-IN">
                <a:solidFill>
                  <a:schemeClr val="bg1"/>
                </a:solidFill>
              </a:rPr>
              <a:t>A</a:t>
            </a:r>
          </a:p>
          <a:p>
            <a:pPr algn="ctr"/>
            <a:r>
              <a:rPr lang="en-IN">
                <a:solidFill>
                  <a:schemeClr val="bg1"/>
                </a:solidFill>
              </a:rPr>
              <a:t>T</a:t>
            </a:r>
          </a:p>
          <a:p>
            <a:pPr algn="ctr"/>
            <a:r>
              <a:rPr lang="en-IN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en-IN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en-IN">
                <a:solidFill>
                  <a:schemeClr val="bg1"/>
                </a:solidFill>
              </a:rPr>
              <a:t>N</a:t>
            </a:r>
          </a:p>
          <a:p>
            <a:pPr algn="ctr"/>
            <a:r>
              <a:rPr lang="en-IN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09040" y="4064000"/>
            <a:ext cx="4203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/>
              <a:t>TRAINING GENERATIVE MODELS</a:t>
            </a:r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1A989D76-CE8A-3405-222C-CFC51529477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45962" y="971807"/>
                <a:ext cx="6847335" cy="796608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IN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IN">
                    <a:solidFill>
                      <a:schemeClr val="accent1"/>
                    </a:solidFill>
                  </a:rPr>
                  <a:t>-</a:t>
                </a:r>
                <a:r>
                  <a:rPr lang="en-IN" b="1">
                    <a:solidFill>
                      <a:schemeClr val="accent5"/>
                    </a:solidFill>
                  </a:rPr>
                  <a:t>Wasserstein Loss Function</a:t>
                </a:r>
                <a:endParaRPr lang="en-US" b="1">
                  <a:solidFill>
                    <a:schemeClr val="accent5"/>
                  </a:solidFill>
                </a:endParaRPr>
              </a:p>
            </p:txBody>
          </p:sp>
        </mc:Choice>
        <mc:Fallback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1A989D76-CE8A-3405-222C-CFC5152947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45962" y="971807"/>
                <a:ext cx="6847335" cy="796608"/>
              </a:xfrm>
              <a:blipFill>
                <a:blip r:embed="rId3"/>
                <a:stretch>
                  <a:fillRect b="-22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E562E196-2A87-60F4-2A18-A9DD98FFF7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391" t="32415" r="25800" b="23985"/>
          <a:stretch/>
        </p:blipFill>
        <p:spPr>
          <a:xfrm>
            <a:off x="4832160" y="2158844"/>
            <a:ext cx="6884119" cy="409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153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70855-7168-4946-9C97-A4CF69502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>
                <a:solidFill>
                  <a:schemeClr val="accent1"/>
                </a:solidFill>
              </a:rPr>
              <a:t>Wasserstein Interpolation</a:t>
            </a:r>
            <a:endParaRPr lang="en-US" b="1">
              <a:solidFill>
                <a:schemeClr val="accent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E97EB6-2D41-472A-A3AA-5A12F1C46A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74" t="17695" r="27694" b="9852"/>
          <a:stretch/>
        </p:blipFill>
        <p:spPr>
          <a:xfrm>
            <a:off x="4278702" y="1872080"/>
            <a:ext cx="3501911" cy="478742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E100321-18F2-4194-A86B-8C3999FCC374}"/>
                  </a:ext>
                </a:extLst>
              </p:cNvPr>
              <p:cNvSpPr txBox="1"/>
              <p:nvPr/>
            </p:nvSpPr>
            <p:spPr>
              <a:xfrm>
                <a:off x="299257" y="4016719"/>
                <a:ext cx="4040978" cy="6029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IN" sz="2400" b="0" i="0" smtClean="0"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m:rPr>
                                  <m:sty m:val="p"/>
                                </m:rPr>
                                <a:rPr lang="en-US" sz="240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IN" sz="24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lim>
                          </m:limLow>
                        </m:fName>
                        <m:e>
                          <m:sSubSup>
                            <m:sSubSupPr>
                              <m:ctrlPr>
                                <a:rPr lang="en-I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IN" sz="240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IN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IN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ctrlPr>
                                <a:rPr lang="en-I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IN" sz="24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IN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I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24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IN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IN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IN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IN" sz="2400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IN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IN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ctrlPr>
                                <a:rPr lang="en-I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IN" sz="24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IN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I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2400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IN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sz="240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E100321-18F2-4194-A86B-8C3999FCC3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257" y="4016719"/>
                <a:ext cx="4040978" cy="602986"/>
              </a:xfrm>
              <a:prstGeom prst="rect">
                <a:avLst/>
              </a:prstGeom>
              <a:blipFill>
                <a:blip r:embed="rId3"/>
                <a:stretch>
                  <a:fillRect l="-1357"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B05F4DB2-4505-4C97-81C0-6980D3132AF7}"/>
              </a:ext>
            </a:extLst>
          </p:cNvPr>
          <p:cNvSpPr txBox="1"/>
          <p:nvPr/>
        </p:nvSpPr>
        <p:spPr>
          <a:xfrm>
            <a:off x="8225565" y="6627168"/>
            <a:ext cx="401263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/>
              <a:t>Adapted from Gabriel </a:t>
            </a:r>
            <a:r>
              <a:rPr lang="en-US" sz="900" err="1"/>
              <a:t>Peyré</a:t>
            </a:r>
            <a:r>
              <a:rPr lang="en-US" sz="900"/>
              <a:t> and Marco </a:t>
            </a:r>
            <a:r>
              <a:rPr lang="en-US" sz="900" err="1"/>
              <a:t>Cuturi</a:t>
            </a:r>
            <a:r>
              <a:rPr lang="en-US" sz="900"/>
              <a:t>. </a:t>
            </a:r>
            <a:r>
              <a:rPr lang="en-IN" sz="900" i="1"/>
              <a:t>Computational Optimal Transport</a:t>
            </a:r>
            <a:r>
              <a:rPr lang="en-IN" sz="900"/>
              <a:t>.</a:t>
            </a:r>
            <a:endParaRPr lang="en-US" sz="9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itle 1">
                <a:extLst>
                  <a:ext uri="{FF2B5EF4-FFF2-40B4-BE49-F238E27FC236}">
                    <a16:creationId xmlns:a16="http://schemas.microsoft.com/office/drawing/2014/main" id="{08E81A38-B9CD-5BB5-0C4B-B40C73B3AD2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5962" y="971807"/>
                <a:ext cx="6847335" cy="796608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/>
              </a:bodyPr>
              <a:lstStyle>
                <a:lvl1pPr algn="l" defTabSz="457200" rtl="0" eaLnBrk="1" latinLnBrk="0" hangingPunct="1">
                  <a:spcBef>
                    <a:spcPct val="0"/>
                  </a:spcBef>
                  <a:buNone/>
                  <a:defRPr sz="2800" b="0" kern="1200" cap="all">
                    <a:solidFill>
                      <a:schemeClr val="bg1"/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IN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IN">
                    <a:solidFill>
                      <a:schemeClr val="accent1"/>
                    </a:solidFill>
                  </a:rPr>
                  <a:t>-</a:t>
                </a:r>
                <a:r>
                  <a:rPr lang="en-IN" b="1">
                    <a:solidFill>
                      <a:schemeClr val="accent5"/>
                    </a:solidFill>
                  </a:rPr>
                  <a:t>Wasserstein Interpolation</a:t>
                </a:r>
                <a:endParaRPr lang="en-US" b="1">
                  <a:solidFill>
                    <a:schemeClr val="accent5"/>
                  </a:solidFill>
                </a:endParaRPr>
              </a:p>
            </p:txBody>
          </p:sp>
        </mc:Choice>
        <mc:Fallback>
          <p:sp>
            <p:nvSpPr>
              <p:cNvPr id="3" name="Title 1">
                <a:extLst>
                  <a:ext uri="{FF2B5EF4-FFF2-40B4-BE49-F238E27FC236}">
                    <a16:creationId xmlns:a16="http://schemas.microsoft.com/office/drawing/2014/main" id="{08E81A38-B9CD-5BB5-0C4B-B40C73B3AD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962" y="971807"/>
                <a:ext cx="6847335" cy="796608"/>
              </a:xfrm>
              <a:prstGeom prst="rect">
                <a:avLst/>
              </a:prstGeom>
              <a:blipFill>
                <a:blip r:embed="rId4"/>
                <a:stretch>
                  <a:fillRect b="-22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3218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2C326-2E12-4379-8B53-383AA474C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>
                <a:solidFill>
                  <a:schemeClr val="accent5"/>
                </a:solidFill>
              </a:rPr>
              <a:t>Optimal Transport</a:t>
            </a:r>
            <a:endParaRPr lang="en-US" b="1">
              <a:solidFill>
                <a:schemeClr val="accent5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85FE5DD-C560-4A4F-8E82-844837DCE703}"/>
              </a:ext>
            </a:extLst>
          </p:cNvPr>
          <p:cNvGraphicFramePr>
            <a:graphicFrameLocks noGrp="1"/>
          </p:cNvGraphicFramePr>
          <p:nvPr/>
        </p:nvGraphicFramePr>
        <p:xfrm>
          <a:off x="3287625" y="3429000"/>
          <a:ext cx="5616750" cy="25007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3350">
                  <a:extLst>
                    <a:ext uri="{9D8B030D-6E8A-4147-A177-3AD203B41FA5}">
                      <a16:colId xmlns:a16="http://schemas.microsoft.com/office/drawing/2014/main" val="1669060737"/>
                    </a:ext>
                  </a:extLst>
                </a:gridCol>
                <a:gridCol w="1123350">
                  <a:extLst>
                    <a:ext uri="{9D8B030D-6E8A-4147-A177-3AD203B41FA5}">
                      <a16:colId xmlns:a16="http://schemas.microsoft.com/office/drawing/2014/main" val="240923477"/>
                    </a:ext>
                  </a:extLst>
                </a:gridCol>
                <a:gridCol w="1123350">
                  <a:extLst>
                    <a:ext uri="{9D8B030D-6E8A-4147-A177-3AD203B41FA5}">
                      <a16:colId xmlns:a16="http://schemas.microsoft.com/office/drawing/2014/main" val="2713264183"/>
                    </a:ext>
                  </a:extLst>
                </a:gridCol>
                <a:gridCol w="1123350">
                  <a:extLst>
                    <a:ext uri="{9D8B030D-6E8A-4147-A177-3AD203B41FA5}">
                      <a16:colId xmlns:a16="http://schemas.microsoft.com/office/drawing/2014/main" val="4047735395"/>
                    </a:ext>
                  </a:extLst>
                </a:gridCol>
                <a:gridCol w="1123350">
                  <a:extLst>
                    <a:ext uri="{9D8B030D-6E8A-4147-A177-3AD203B41FA5}">
                      <a16:colId xmlns:a16="http://schemas.microsoft.com/office/drawing/2014/main" val="1987513967"/>
                    </a:ext>
                  </a:extLst>
                </a:gridCol>
              </a:tblGrid>
              <a:tr h="833577">
                <a:tc>
                  <a:txBody>
                    <a:bodyPr/>
                    <a:lstStyle/>
                    <a:p>
                      <a:r>
                        <a:rPr lang="en-IN"/>
                        <a:t>`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4213679"/>
                  </a:ext>
                </a:extLst>
              </a:tr>
              <a:tr h="83357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845908"/>
                  </a:ext>
                </a:extLst>
              </a:tr>
              <a:tr h="83357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342475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43C6485-040F-4DDF-93DC-18427B1110F3}"/>
                  </a:ext>
                </a:extLst>
              </p:cNvPr>
              <p:cNvSpPr txBox="1"/>
              <p:nvPr/>
            </p:nvSpPr>
            <p:spPr>
              <a:xfrm>
                <a:off x="3206151" y="5883215"/>
                <a:ext cx="27610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43C6485-040F-4DDF-93DC-18427B111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6151" y="5883215"/>
                <a:ext cx="276101" cy="276999"/>
              </a:xfrm>
              <a:prstGeom prst="rect">
                <a:avLst/>
              </a:prstGeom>
              <a:blipFill>
                <a:blip r:embed="rId2"/>
                <a:stretch>
                  <a:fillRect l="-13333" r="-6667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BF31F37-F118-4C6C-90F2-29F654A81AB0}"/>
                  </a:ext>
                </a:extLst>
              </p:cNvPr>
              <p:cNvSpPr txBox="1"/>
              <p:nvPr/>
            </p:nvSpPr>
            <p:spPr>
              <a:xfrm>
                <a:off x="4290204" y="5883214"/>
                <a:ext cx="2814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BF31F37-F118-4C6C-90F2-29F654A81A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0204" y="5883214"/>
                <a:ext cx="281423" cy="276999"/>
              </a:xfrm>
              <a:prstGeom prst="rect">
                <a:avLst/>
              </a:prstGeom>
              <a:blipFill>
                <a:blip r:embed="rId3"/>
                <a:stretch>
                  <a:fillRect l="-13043" r="-6522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CE6788-0977-4974-B29B-C8C547D4398E}"/>
                  </a:ext>
                </a:extLst>
              </p:cNvPr>
              <p:cNvSpPr txBox="1"/>
              <p:nvPr/>
            </p:nvSpPr>
            <p:spPr>
              <a:xfrm>
                <a:off x="5379579" y="5883212"/>
                <a:ext cx="2814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CE6788-0977-4974-B29B-C8C547D439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9579" y="5883212"/>
                <a:ext cx="281423" cy="276999"/>
              </a:xfrm>
              <a:prstGeom prst="rect">
                <a:avLst/>
              </a:prstGeom>
              <a:blipFill>
                <a:blip r:embed="rId4"/>
                <a:stretch>
                  <a:fillRect l="-12766" r="-6383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D3CCAA9-6A71-4F21-8F0E-6459FD77AD9B}"/>
                  </a:ext>
                </a:extLst>
              </p:cNvPr>
              <p:cNvSpPr txBox="1"/>
              <p:nvPr/>
            </p:nvSpPr>
            <p:spPr>
              <a:xfrm>
                <a:off x="6525530" y="5883212"/>
                <a:ext cx="2814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D3CCAA9-6A71-4F21-8F0E-6459FD77AD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5530" y="5883212"/>
                <a:ext cx="281423" cy="276999"/>
              </a:xfrm>
              <a:prstGeom prst="rect">
                <a:avLst/>
              </a:prstGeom>
              <a:blipFill>
                <a:blip r:embed="rId5"/>
                <a:stretch>
                  <a:fillRect l="-12766" r="-6383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2D82771-4C68-4C4C-B7CE-CC2F25960781}"/>
                  </a:ext>
                </a:extLst>
              </p:cNvPr>
              <p:cNvSpPr txBox="1"/>
              <p:nvPr/>
            </p:nvSpPr>
            <p:spPr>
              <a:xfrm>
                <a:off x="7671481" y="5883212"/>
                <a:ext cx="2814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2D82771-4C68-4C4C-B7CE-CC2F259607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1481" y="5883212"/>
                <a:ext cx="281423" cy="276999"/>
              </a:xfrm>
              <a:prstGeom prst="rect">
                <a:avLst/>
              </a:prstGeom>
              <a:blipFill>
                <a:blip r:embed="rId6"/>
                <a:stretch>
                  <a:fillRect l="-12766" r="-6383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B45ABD5-47CC-4E50-86C6-9C3E711BA240}"/>
                  </a:ext>
                </a:extLst>
              </p:cNvPr>
              <p:cNvSpPr txBox="1"/>
              <p:nvPr/>
            </p:nvSpPr>
            <p:spPr>
              <a:xfrm>
                <a:off x="8766324" y="5883211"/>
                <a:ext cx="2814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B45ABD5-47CC-4E50-86C6-9C3E711BA2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324" y="5883211"/>
                <a:ext cx="281423" cy="276999"/>
              </a:xfrm>
              <a:prstGeom prst="rect">
                <a:avLst/>
              </a:prstGeom>
              <a:blipFill>
                <a:blip r:embed="rId7"/>
                <a:stretch>
                  <a:fillRect l="-13043" r="-8696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00E4240-106D-47FF-AA78-054EDAF584A8}"/>
                  </a:ext>
                </a:extLst>
              </p:cNvPr>
              <p:cNvSpPr txBox="1"/>
              <p:nvPr/>
            </p:nvSpPr>
            <p:spPr>
              <a:xfrm>
                <a:off x="9138249" y="3290500"/>
                <a:ext cx="27776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00E4240-106D-47FF-AA78-054EDAF584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8249" y="3290500"/>
                <a:ext cx="277768" cy="276999"/>
              </a:xfrm>
              <a:prstGeom prst="rect">
                <a:avLst/>
              </a:prstGeom>
              <a:blipFill>
                <a:blip r:embed="rId8"/>
                <a:stretch>
                  <a:fillRect l="-21739" r="-6522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A1E0EA5-A727-490F-8E8F-D7C7BE49614A}"/>
                  </a:ext>
                </a:extLst>
              </p:cNvPr>
              <p:cNvSpPr txBox="1"/>
              <p:nvPr/>
            </p:nvSpPr>
            <p:spPr>
              <a:xfrm>
                <a:off x="9138249" y="4098507"/>
                <a:ext cx="2830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A1E0EA5-A727-490F-8E8F-D7C7BE4961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8249" y="4098507"/>
                <a:ext cx="283091" cy="276999"/>
              </a:xfrm>
              <a:prstGeom prst="rect">
                <a:avLst/>
              </a:prstGeom>
              <a:blipFill>
                <a:blip r:embed="rId9"/>
                <a:stretch>
                  <a:fillRect l="-21739" r="-8696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3F68AFC-A574-4653-9E46-65D11D82A5CF}"/>
                  </a:ext>
                </a:extLst>
              </p:cNvPr>
              <p:cNvSpPr txBox="1"/>
              <p:nvPr/>
            </p:nvSpPr>
            <p:spPr>
              <a:xfrm>
                <a:off x="9138249" y="4906514"/>
                <a:ext cx="2830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3F68AFC-A574-4653-9E46-65D11D82A5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8249" y="4906514"/>
                <a:ext cx="283091" cy="276999"/>
              </a:xfrm>
              <a:prstGeom prst="rect">
                <a:avLst/>
              </a:prstGeom>
              <a:blipFill>
                <a:blip r:embed="rId10"/>
                <a:stretch>
                  <a:fillRect l="-21739" r="-8696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59F9345-016C-41A9-9AEB-CF56211D7014}"/>
                  </a:ext>
                </a:extLst>
              </p:cNvPr>
              <p:cNvSpPr txBox="1"/>
              <p:nvPr/>
            </p:nvSpPr>
            <p:spPr>
              <a:xfrm>
                <a:off x="9138249" y="5714521"/>
                <a:ext cx="2732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59F9345-016C-41A9-9AEB-CF56211D70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8249" y="5714521"/>
                <a:ext cx="273215" cy="276999"/>
              </a:xfrm>
              <a:prstGeom prst="rect">
                <a:avLst/>
              </a:prstGeom>
              <a:blipFill>
                <a:blip r:embed="rId11"/>
                <a:stretch>
                  <a:fillRect l="-20000" r="-8889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916323F1-13F0-4084-99CA-ABD043FDEB25}"/>
              </a:ext>
            </a:extLst>
          </p:cNvPr>
          <p:cNvSpPr/>
          <p:nvPr/>
        </p:nvSpPr>
        <p:spPr>
          <a:xfrm>
            <a:off x="2621541" y="3428999"/>
            <a:ext cx="540000" cy="5458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2869EA2-5D0D-463A-BB7D-21787D5653C4}"/>
              </a:ext>
            </a:extLst>
          </p:cNvPr>
          <p:cNvSpPr/>
          <p:nvPr/>
        </p:nvSpPr>
        <p:spPr>
          <a:xfrm>
            <a:off x="1367812" y="4280404"/>
            <a:ext cx="1800000" cy="5458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7AE1E97-DF5E-42BD-8AA9-587F3D9C3C08}"/>
              </a:ext>
            </a:extLst>
          </p:cNvPr>
          <p:cNvSpPr/>
          <p:nvPr/>
        </p:nvSpPr>
        <p:spPr>
          <a:xfrm>
            <a:off x="2447812" y="5063879"/>
            <a:ext cx="720000" cy="4571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8EC8F4C-4CC7-4F80-A3FC-882E1F8A3506}"/>
              </a:ext>
            </a:extLst>
          </p:cNvPr>
          <p:cNvSpPr/>
          <p:nvPr/>
        </p:nvSpPr>
        <p:spPr>
          <a:xfrm>
            <a:off x="2801541" y="5883211"/>
            <a:ext cx="360000" cy="5458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820670D-D376-4A98-A019-F6C10DA854A9}"/>
              </a:ext>
            </a:extLst>
          </p:cNvPr>
          <p:cNvSpPr/>
          <p:nvPr/>
        </p:nvSpPr>
        <p:spPr>
          <a:xfrm rot="5400000">
            <a:off x="2923193" y="2856057"/>
            <a:ext cx="720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52C591E-755A-4197-B2B5-13B888AC2418}"/>
              </a:ext>
            </a:extLst>
          </p:cNvPr>
          <p:cNvSpPr/>
          <p:nvPr/>
        </p:nvSpPr>
        <p:spPr>
          <a:xfrm rot="5400000" flipV="1">
            <a:off x="4259211" y="3032488"/>
            <a:ext cx="360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75F22E7-44F4-452F-8E46-6420EF7A9D08}"/>
              </a:ext>
            </a:extLst>
          </p:cNvPr>
          <p:cNvSpPr/>
          <p:nvPr/>
        </p:nvSpPr>
        <p:spPr>
          <a:xfrm rot="5400000">
            <a:off x="5155573" y="2852488"/>
            <a:ext cx="720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24F9368-DA38-48C0-BB63-1A4A6FDB668F}"/>
              </a:ext>
            </a:extLst>
          </p:cNvPr>
          <p:cNvSpPr/>
          <p:nvPr/>
        </p:nvSpPr>
        <p:spPr>
          <a:xfrm rot="5400000">
            <a:off x="6533679" y="3129315"/>
            <a:ext cx="180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131B526-8235-4637-98F3-9BBE9D785B79}"/>
              </a:ext>
            </a:extLst>
          </p:cNvPr>
          <p:cNvSpPr/>
          <p:nvPr/>
        </p:nvSpPr>
        <p:spPr>
          <a:xfrm rot="5400000">
            <a:off x="7249332" y="2679316"/>
            <a:ext cx="1080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6957111-8E3E-46B5-A98B-D646B2A427C1}"/>
              </a:ext>
            </a:extLst>
          </p:cNvPr>
          <p:cNvSpPr/>
          <p:nvPr/>
        </p:nvSpPr>
        <p:spPr>
          <a:xfrm rot="5400000">
            <a:off x="8701514" y="3032487"/>
            <a:ext cx="360000" cy="4572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0DD86EE-F723-4E7F-A916-EA63FF88769E}"/>
              </a:ext>
            </a:extLst>
          </p:cNvPr>
          <p:cNvSpPr txBox="1"/>
          <p:nvPr/>
        </p:nvSpPr>
        <p:spPr>
          <a:xfrm>
            <a:off x="944157" y="3802202"/>
            <a:ext cx="1897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u="sng">
                <a:solidFill>
                  <a:schemeClr val="accent1"/>
                </a:solidFill>
              </a:rPr>
              <a:t>s</a:t>
            </a:r>
            <a:r>
              <a:rPr lang="en-IN" b="1">
                <a:solidFill>
                  <a:schemeClr val="accent1"/>
                </a:solidFill>
              </a:rPr>
              <a:t>ource</a:t>
            </a:r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B0DA3A-3D5E-4F6D-855A-FCE8227A35A4}"/>
              </a:ext>
            </a:extLst>
          </p:cNvPr>
          <p:cNvSpPr txBox="1"/>
          <p:nvPr/>
        </p:nvSpPr>
        <p:spPr>
          <a:xfrm>
            <a:off x="5710112" y="1792843"/>
            <a:ext cx="1009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u="sng">
                <a:solidFill>
                  <a:schemeClr val="accent2"/>
                </a:solidFill>
              </a:rPr>
              <a:t>t</a:t>
            </a:r>
            <a:r>
              <a:rPr lang="en-IN" b="1">
                <a:solidFill>
                  <a:schemeClr val="accent2"/>
                </a:solidFill>
              </a:rPr>
              <a:t>arget</a:t>
            </a:r>
            <a:endParaRPr lang="en-US" b="1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CBCE1CE-67C4-4FE4-A40B-9AA112453E09}"/>
                  </a:ext>
                </a:extLst>
              </p:cNvPr>
              <p:cNvSpPr txBox="1"/>
              <p:nvPr/>
            </p:nvSpPr>
            <p:spPr>
              <a:xfrm>
                <a:off x="3192623" y="2190333"/>
                <a:ext cx="1811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CBCE1CE-67C4-4FE4-A40B-9AA112453E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2623" y="2190333"/>
                <a:ext cx="181139" cy="276999"/>
              </a:xfrm>
              <a:prstGeom prst="rect">
                <a:avLst/>
              </a:prstGeom>
              <a:blipFill>
                <a:blip r:embed="rId12"/>
                <a:stretch>
                  <a:fillRect l="-34483" r="-31034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CB8958B-30F6-4AA6-9D14-058F0F5A154E}"/>
                  </a:ext>
                </a:extLst>
              </p:cNvPr>
              <p:cNvSpPr txBox="1"/>
              <p:nvPr/>
            </p:nvSpPr>
            <p:spPr>
              <a:xfrm>
                <a:off x="5420662" y="2190333"/>
                <a:ext cx="1811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CB8958B-30F6-4AA6-9D14-058F0F5A1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0662" y="2190333"/>
                <a:ext cx="181139" cy="276999"/>
              </a:xfrm>
              <a:prstGeom prst="rect">
                <a:avLst/>
              </a:prstGeom>
              <a:blipFill>
                <a:blip r:embed="rId13"/>
                <a:stretch>
                  <a:fillRect l="-30000" r="-30000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94F2C6C-F6BA-491F-9127-6942A3F77EEA}"/>
                  </a:ext>
                </a:extLst>
              </p:cNvPr>
              <p:cNvSpPr txBox="1"/>
              <p:nvPr/>
            </p:nvSpPr>
            <p:spPr>
              <a:xfrm>
                <a:off x="4344889" y="2601703"/>
                <a:ext cx="1811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94F2C6C-F6BA-491F-9127-6942A3F77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4889" y="2601703"/>
                <a:ext cx="181139" cy="276999"/>
              </a:xfrm>
              <a:prstGeom prst="rect">
                <a:avLst/>
              </a:prstGeom>
              <a:blipFill>
                <a:blip r:embed="rId14"/>
                <a:stretch>
                  <a:fillRect l="-34483" r="-31034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6EB9B3E-4572-4544-8221-9631E338E8C2}"/>
                  </a:ext>
                </a:extLst>
              </p:cNvPr>
              <p:cNvSpPr txBox="1"/>
              <p:nvPr/>
            </p:nvSpPr>
            <p:spPr>
              <a:xfrm>
                <a:off x="6465547" y="2802659"/>
                <a:ext cx="3574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0.5</m:t>
                      </m:r>
                    </m:oMath>
                  </m:oMathPara>
                </a14:m>
                <a:endParaRPr lang="en-US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6EB9B3E-4572-4544-8221-9631E338E8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5547" y="2802659"/>
                <a:ext cx="357470" cy="276999"/>
              </a:xfrm>
              <a:prstGeom prst="rect">
                <a:avLst/>
              </a:prstGeom>
              <a:blipFill>
                <a:blip r:embed="rId15"/>
                <a:stretch>
                  <a:fillRect l="-15517" r="-18966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BB634C5-3C6B-42AB-A942-AE372DD2C083}"/>
                  </a:ext>
                </a:extLst>
              </p:cNvPr>
              <p:cNvSpPr txBox="1"/>
              <p:nvPr/>
            </p:nvSpPr>
            <p:spPr>
              <a:xfrm>
                <a:off x="7698762" y="1884340"/>
                <a:ext cx="1811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BB634C5-3C6B-42AB-A942-AE372DD2C0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8762" y="1884340"/>
                <a:ext cx="181139" cy="276999"/>
              </a:xfrm>
              <a:prstGeom prst="rect">
                <a:avLst/>
              </a:prstGeom>
              <a:blipFill>
                <a:blip r:embed="rId16"/>
                <a:stretch>
                  <a:fillRect l="-33333" r="-26667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2D78D09-0EA4-4B3C-B407-B45A0049CDA2}"/>
                  </a:ext>
                </a:extLst>
              </p:cNvPr>
              <p:cNvSpPr txBox="1"/>
              <p:nvPr/>
            </p:nvSpPr>
            <p:spPr>
              <a:xfrm>
                <a:off x="8790944" y="2601703"/>
                <a:ext cx="1811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2D78D09-0EA4-4B3C-B407-B45A0049CD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0944" y="2601703"/>
                <a:ext cx="181139" cy="276999"/>
              </a:xfrm>
              <a:prstGeom prst="rect">
                <a:avLst/>
              </a:prstGeom>
              <a:blipFill>
                <a:blip r:embed="rId17"/>
                <a:stretch>
                  <a:fillRect l="-30000" r="-3000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424CBA0-7B29-413A-9261-C31F791D51BC}"/>
                  </a:ext>
                </a:extLst>
              </p:cNvPr>
              <p:cNvSpPr txBox="1"/>
              <p:nvPr/>
            </p:nvSpPr>
            <p:spPr>
              <a:xfrm>
                <a:off x="2223334" y="3317790"/>
                <a:ext cx="3574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1.5</m:t>
                      </m:r>
                    </m:oMath>
                  </m:oMathPara>
                </a14:m>
                <a:endParaRPr lang="en-US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424CBA0-7B29-413A-9261-C31F791D51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3334" y="3317790"/>
                <a:ext cx="357470" cy="276999"/>
              </a:xfrm>
              <a:prstGeom prst="rect">
                <a:avLst/>
              </a:prstGeom>
              <a:blipFill>
                <a:blip r:embed="rId18"/>
                <a:stretch>
                  <a:fillRect l="-15517" r="-18966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EEC0499-F3D7-4578-AD63-9D14AF69D259}"/>
                  </a:ext>
                </a:extLst>
              </p:cNvPr>
              <p:cNvSpPr txBox="1"/>
              <p:nvPr/>
            </p:nvSpPr>
            <p:spPr>
              <a:xfrm>
                <a:off x="1180886" y="4141904"/>
                <a:ext cx="1811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EEC0499-F3D7-4578-AD63-9D14AF69D2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886" y="4141904"/>
                <a:ext cx="181140" cy="276999"/>
              </a:xfrm>
              <a:prstGeom prst="rect">
                <a:avLst/>
              </a:prstGeom>
              <a:blipFill>
                <a:blip r:embed="rId19"/>
                <a:stretch>
                  <a:fillRect l="-34483" r="-34483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8A5E4DB-125B-48AE-84A6-05C13AFE8960}"/>
                  </a:ext>
                </a:extLst>
              </p:cNvPr>
              <p:cNvSpPr txBox="1"/>
              <p:nvPr/>
            </p:nvSpPr>
            <p:spPr>
              <a:xfrm>
                <a:off x="2220929" y="4944892"/>
                <a:ext cx="1811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8A5E4DB-125B-48AE-84A6-05C13AFE8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0929" y="4944892"/>
                <a:ext cx="181140" cy="276999"/>
              </a:xfrm>
              <a:prstGeom prst="rect">
                <a:avLst/>
              </a:prstGeom>
              <a:blipFill>
                <a:blip r:embed="rId20"/>
                <a:stretch>
                  <a:fillRect l="-30000" r="-30000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7FA83B2-5BE0-4B1F-8BAD-C78C115342D0}"/>
                  </a:ext>
                </a:extLst>
              </p:cNvPr>
              <p:cNvSpPr txBox="1"/>
              <p:nvPr/>
            </p:nvSpPr>
            <p:spPr>
              <a:xfrm>
                <a:off x="2556403" y="5772002"/>
                <a:ext cx="1811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7FA83B2-5BE0-4B1F-8BAD-C78C115342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6403" y="5772002"/>
                <a:ext cx="181140" cy="276999"/>
              </a:xfrm>
              <a:prstGeom prst="rect">
                <a:avLst/>
              </a:prstGeom>
              <a:blipFill>
                <a:blip r:embed="rId21"/>
                <a:stretch>
                  <a:fillRect l="-30000" r="-3000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43676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>
                <a:solidFill>
                  <a:schemeClr val="accent1"/>
                </a:solidFill>
              </a:rPr>
              <a:t>Application: Shape interpolation</a:t>
            </a:r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23863" y="6492875"/>
            <a:ext cx="19023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/>
              <a:t>Solomon </a:t>
            </a:r>
            <a:r>
              <a:rPr lang="en-IN" sz="1200" i="1"/>
              <a:t>et.al.</a:t>
            </a:r>
            <a:r>
              <a:rPr lang="en-IN" sz="1200"/>
              <a:t>, Graphics’15</a:t>
            </a:r>
            <a:endParaRPr lang="en-US" sz="12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A6BD54-AEFC-442E-8A5F-9A3C9EE614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86" t="42264" r="26017" b="38407"/>
          <a:stretch/>
        </p:blipFill>
        <p:spPr>
          <a:xfrm>
            <a:off x="1230097" y="2869727"/>
            <a:ext cx="9731806" cy="186616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itle 1">
                <a:extLst>
                  <a:ext uri="{FF2B5EF4-FFF2-40B4-BE49-F238E27FC236}">
                    <a16:creationId xmlns:a16="http://schemas.microsoft.com/office/drawing/2014/main" id="{6E0E3C98-2B92-535E-1B96-9AA4558D5F1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5962" y="971807"/>
                <a:ext cx="7619375" cy="796608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 fontScale="92500"/>
              </a:bodyPr>
              <a:lstStyle>
                <a:lvl1pPr algn="l" defTabSz="457200" rtl="0" eaLnBrk="1" latinLnBrk="0" hangingPunct="1">
                  <a:spcBef>
                    <a:spcPct val="0"/>
                  </a:spcBef>
                  <a:buNone/>
                  <a:defRPr sz="2800" b="0" kern="1200" cap="all">
                    <a:solidFill>
                      <a:schemeClr val="bg1"/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IN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IN">
                    <a:solidFill>
                      <a:schemeClr val="accent1"/>
                    </a:solidFill>
                  </a:rPr>
                  <a:t>-</a:t>
                </a:r>
                <a:r>
                  <a:rPr lang="en-IN" b="1">
                    <a:solidFill>
                      <a:schemeClr val="accent5"/>
                    </a:solidFill>
                  </a:rPr>
                  <a:t>Wasserstein Shape Interpolation</a:t>
                </a:r>
                <a:endParaRPr lang="en-US" b="1">
                  <a:solidFill>
                    <a:schemeClr val="accent5"/>
                  </a:solidFill>
                </a:endParaRPr>
              </a:p>
            </p:txBody>
          </p:sp>
        </mc:Choice>
        <mc:Fallback>
          <p:sp>
            <p:nvSpPr>
              <p:cNvPr id="3" name="Title 1">
                <a:extLst>
                  <a:ext uri="{FF2B5EF4-FFF2-40B4-BE49-F238E27FC236}">
                    <a16:creationId xmlns:a16="http://schemas.microsoft.com/office/drawing/2014/main" id="{6E0E3C98-2B92-535E-1B96-9AA4558D5F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962" y="971807"/>
                <a:ext cx="7619375" cy="796608"/>
              </a:xfrm>
              <a:prstGeom prst="rect">
                <a:avLst/>
              </a:prstGeom>
              <a:blipFill>
                <a:blip r:embed="rId3"/>
                <a:stretch>
                  <a:fillRect b="-206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01073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205" t="24416" r="52640" b="37294"/>
          <a:stretch/>
        </p:blipFill>
        <p:spPr>
          <a:xfrm>
            <a:off x="162560" y="2407919"/>
            <a:ext cx="4937760" cy="31137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57608" y="6537789"/>
            <a:ext cx="2544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00"/>
              <a:t>Picture adapted from </a:t>
            </a:r>
            <a:r>
              <a:rPr lang="en-IN" sz="1000" err="1"/>
              <a:t>Muandet</a:t>
            </a:r>
            <a:r>
              <a:rPr lang="en-IN" sz="1000"/>
              <a:t> et.al.,’17 </a:t>
            </a:r>
            <a:endParaRPr lang="en-US" sz="100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49680" y="661942"/>
            <a:ext cx="9692640" cy="878324"/>
          </a:xfrm>
        </p:spPr>
        <p:txBody>
          <a:bodyPr/>
          <a:lstStyle/>
          <a:p>
            <a:pPr algn="ctr"/>
            <a:r>
              <a:rPr lang="en-IN"/>
              <a:t>Kernel MMD metrics</a:t>
            </a:r>
            <a:endParaRPr lang="en-US"/>
          </a:p>
        </p:txBody>
      </p:sp>
      <p:sp>
        <p:nvSpPr>
          <p:cNvPr id="9" name="Oval 8"/>
          <p:cNvSpPr/>
          <p:nvPr/>
        </p:nvSpPr>
        <p:spPr>
          <a:xfrm rot="20834549">
            <a:off x="3241041" y="3802244"/>
            <a:ext cx="2255520" cy="3251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20834549">
            <a:off x="3545841" y="4209829"/>
            <a:ext cx="2255520" cy="3251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20834549">
            <a:off x="3006148" y="4651753"/>
            <a:ext cx="563845" cy="22868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0553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205" t="24416" r="9744" b="37294"/>
          <a:stretch/>
        </p:blipFill>
        <p:spPr>
          <a:xfrm>
            <a:off x="162560" y="2407919"/>
            <a:ext cx="11139152" cy="31137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57608" y="6537789"/>
            <a:ext cx="2544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00"/>
              <a:t>Picture adapted from </a:t>
            </a:r>
            <a:r>
              <a:rPr lang="en-IN" sz="1000" err="1"/>
              <a:t>Muandet</a:t>
            </a:r>
            <a:r>
              <a:rPr lang="en-IN" sz="1000"/>
              <a:t> et.al.,’17 </a:t>
            </a:r>
            <a:endParaRPr lang="en-US" sz="10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11964B0-8EF6-1219-7FD4-883205155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661942"/>
            <a:ext cx="9692640" cy="878324"/>
          </a:xfrm>
        </p:spPr>
        <p:txBody>
          <a:bodyPr/>
          <a:lstStyle/>
          <a:p>
            <a:pPr algn="ctr"/>
            <a:r>
              <a:rPr lang="en-IN"/>
              <a:t>Kernel MMD metrics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3394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205" t="24416" r="9744" b="37294"/>
          <a:stretch/>
        </p:blipFill>
        <p:spPr>
          <a:xfrm>
            <a:off x="162560" y="2407919"/>
            <a:ext cx="11139152" cy="31137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57608" y="6537789"/>
            <a:ext cx="2544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00"/>
              <a:t>Picture adapted from </a:t>
            </a:r>
            <a:r>
              <a:rPr lang="en-IN" sz="1000" err="1"/>
              <a:t>Muandet</a:t>
            </a:r>
            <a:r>
              <a:rPr lang="en-IN" sz="1000"/>
              <a:t> et.al.,’17 </a:t>
            </a:r>
            <a:endParaRPr lang="en-US" sz="10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3005473" y="1886109"/>
                <a:ext cx="6063197" cy="4943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IN" sz="2800" b="1" i="1" smtClean="0">
                          <a:latin typeface="Cambria Math" panose="02040503050406030204" pitchFamily="18" charset="0"/>
                        </a:rPr>
                        <m:t>𝑴𝑴𝑫</m:t>
                      </m:r>
                      <m:d>
                        <m:dPr>
                          <m:ctrlPr>
                            <a:rPr lang="en-IN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sz="2800" b="1" i="1" smtClean="0">
                              <a:solidFill>
                                <a:srgbClr val="1A10E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ℙ</m:t>
                          </m:r>
                          <m:r>
                            <a:rPr lang="en-IN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IN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ℚ</m:t>
                          </m:r>
                        </m:e>
                      </m:d>
                      <m:r>
                        <a:rPr lang="en-IN" sz="2800" b="1" i="1" smtClean="0">
                          <a:latin typeface="Cambria Math" panose="02040503050406030204" pitchFamily="18" charset="0"/>
                        </a:rPr>
                        <m:t>         ≡           </m:t>
                      </m:r>
                      <m:d>
                        <m:dPr>
                          <m:begChr m:val="‖"/>
                          <m:endChr m:val="‖"/>
                          <m:ctrlPr>
                            <a:rPr lang="en-IN" sz="28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IN" sz="28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2800" b="1" i="1"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IN" sz="2800" b="1" i="1">
                                  <a:solidFill>
                                    <a:srgbClr val="1A10E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ℙ</m:t>
                              </m:r>
                            </m:sub>
                          </m:sSub>
                          <m:r>
                            <a:rPr lang="en-IN" sz="28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IN" sz="28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2800" b="1" i="1"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IN" sz="28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ℚ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b="1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5473" y="1886109"/>
                <a:ext cx="6063197" cy="4943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EBD910EE-5E06-F42E-A705-AD20C42FC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661942"/>
            <a:ext cx="9692640" cy="878324"/>
          </a:xfrm>
        </p:spPr>
        <p:txBody>
          <a:bodyPr/>
          <a:lstStyle/>
          <a:p>
            <a:pPr algn="ctr"/>
            <a:r>
              <a:rPr lang="en-IN"/>
              <a:t>Kernel MMD metrics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6926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205" t="24416" r="9744" b="37294"/>
          <a:stretch/>
        </p:blipFill>
        <p:spPr>
          <a:xfrm>
            <a:off x="162560" y="2407919"/>
            <a:ext cx="11139152" cy="311377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3005473" y="1886109"/>
                <a:ext cx="6063197" cy="5218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IN" sz="2800" b="1" i="1" smtClean="0">
                          <a:latin typeface="Cambria Math" panose="02040503050406030204" pitchFamily="18" charset="0"/>
                        </a:rPr>
                        <m:t>𝑴𝑴𝑫</m:t>
                      </m:r>
                      <m:d>
                        <m:dPr>
                          <m:ctrlPr>
                            <a:rPr lang="en-IN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sz="2800" b="1" i="1" smtClean="0">
                              <a:solidFill>
                                <a:srgbClr val="1A10E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ℙ</m:t>
                          </m:r>
                          <m:r>
                            <a:rPr lang="en-IN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IN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ℚ</m:t>
                          </m:r>
                        </m:e>
                      </m:d>
                      <m:r>
                        <a:rPr lang="en-IN" sz="2800" b="1" i="1" smtClean="0">
                          <a:latin typeface="Cambria Math" panose="02040503050406030204" pitchFamily="18" charset="0"/>
                        </a:rPr>
                        <m:t>         ≡    </m:t>
                      </m:r>
                      <m:rad>
                        <m:radPr>
                          <m:degHide m:val="on"/>
                          <m:ctrlPr>
                            <a:rPr lang="en-IN" sz="2800" b="1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IN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IN" sz="2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IN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IN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IN" sz="2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IN" sz="2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𝒌</m:t>
                              </m:r>
                              <m:d>
                                <m:dPr>
                                  <m:ctrlPr>
                                    <a:rPr lang="en-IN" sz="28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IN" sz="2800" b="1" i="1" smtClean="0">
                                      <a:solidFill>
                                        <a:srgbClr val="1A10E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𝑿</m:t>
                                  </m:r>
                                  <m:r>
                                    <a:rPr lang="en-IN" sz="28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IN" sz="28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𝒀</m:t>
                                  </m:r>
                                </m:e>
                              </m:d>
                            </m:e>
                          </m:d>
                        </m:e>
                      </m:rad>
                    </m:oMath>
                  </m:oMathPara>
                </a14:m>
                <a:endParaRPr lang="en-US" sz="2800" b="1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5473" y="1886109"/>
                <a:ext cx="6063197" cy="5218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8757608" y="6537789"/>
            <a:ext cx="2544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00"/>
              <a:t>Picture adapted from </a:t>
            </a:r>
            <a:r>
              <a:rPr lang="en-IN" sz="1000" err="1"/>
              <a:t>Muandet</a:t>
            </a:r>
            <a:r>
              <a:rPr lang="en-IN" sz="1000"/>
              <a:t> et.al.,’17 </a:t>
            </a:r>
            <a:endParaRPr lang="en-US" sz="100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CFDDCC7-368E-A55D-5FAF-152C60056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661942"/>
            <a:ext cx="9692640" cy="878324"/>
          </a:xfrm>
        </p:spPr>
        <p:txBody>
          <a:bodyPr/>
          <a:lstStyle/>
          <a:p>
            <a:pPr algn="ctr"/>
            <a:r>
              <a:rPr lang="en-IN"/>
              <a:t>Kernel MMD metrics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5076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205" t="24416" r="9744" b="37294"/>
          <a:stretch/>
        </p:blipFill>
        <p:spPr>
          <a:xfrm>
            <a:off x="2159716" y="1912348"/>
            <a:ext cx="7933527" cy="22176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60933" y="1796784"/>
            <a:ext cx="45849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>
                <a:solidFill>
                  <a:schemeClr val="bg1"/>
                </a:solidFill>
              </a:rPr>
              <a:t>E</a:t>
            </a:r>
          </a:p>
          <a:p>
            <a:pPr algn="ctr"/>
            <a:r>
              <a:rPr lang="en-IN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en-IN">
                <a:solidFill>
                  <a:schemeClr val="bg1"/>
                </a:solidFill>
              </a:rPr>
              <a:t>T</a:t>
            </a:r>
          </a:p>
          <a:p>
            <a:pPr algn="ctr"/>
            <a:r>
              <a:rPr lang="en-IN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en-IN">
                <a:solidFill>
                  <a:schemeClr val="bg1"/>
                </a:solidFill>
              </a:rPr>
              <a:t>M</a:t>
            </a:r>
          </a:p>
          <a:p>
            <a:pPr algn="ctr"/>
            <a:r>
              <a:rPr lang="en-IN">
                <a:solidFill>
                  <a:schemeClr val="bg1"/>
                </a:solidFill>
              </a:rPr>
              <a:t>A</a:t>
            </a:r>
          </a:p>
          <a:p>
            <a:pPr algn="ctr"/>
            <a:r>
              <a:rPr lang="en-IN">
                <a:solidFill>
                  <a:schemeClr val="bg1"/>
                </a:solidFill>
              </a:rPr>
              <a:t>T</a:t>
            </a:r>
          </a:p>
          <a:p>
            <a:pPr algn="ctr"/>
            <a:r>
              <a:rPr lang="en-IN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en-IN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en-IN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757608" y="6537789"/>
            <a:ext cx="2544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00"/>
              <a:t>Picture adapted from </a:t>
            </a:r>
            <a:r>
              <a:rPr lang="en-IN" sz="1000" err="1"/>
              <a:t>Muandet</a:t>
            </a:r>
            <a:r>
              <a:rPr lang="en-IN" sz="1000"/>
              <a:t> et.al.,’17 </a:t>
            </a:r>
            <a:endParaRPr lang="en-US" sz="10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0454E2B-35DC-D0CA-DC17-6AF7D1AEFD50}"/>
              </a:ext>
            </a:extLst>
          </p:cNvPr>
          <p:cNvSpPr txBox="1">
            <a:spLocks/>
          </p:cNvSpPr>
          <p:nvPr/>
        </p:nvSpPr>
        <p:spPr>
          <a:xfrm>
            <a:off x="1249680" y="661942"/>
            <a:ext cx="9692640" cy="8783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IN"/>
              <a:t>Kernel MMD metrics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4705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205" t="24416" r="9744" b="37294"/>
          <a:stretch/>
        </p:blipFill>
        <p:spPr>
          <a:xfrm>
            <a:off x="2159716" y="1912348"/>
            <a:ext cx="7933527" cy="2217692"/>
          </a:xfrm>
          <a:prstGeom prst="rect">
            <a:avLst/>
          </a:prstGeom>
        </p:spPr>
      </p:pic>
      <mc:AlternateContent xmlns:mc="http://schemas.openxmlformats.org/markup-compatibility/2006">
        <mc:Choice xmlns:cx1="http://schemas.microsoft.com/office/drawing/2015/9/8/chartex" Requires="cx1">
          <p:graphicFrame>
            <p:nvGraphicFramePr>
              <p:cNvPr id="9" name="Chart 8"/>
              <p:cNvGraphicFramePr/>
              <p:nvPr/>
            </p:nvGraphicFramePr>
            <p:xfrm>
              <a:off x="2421708" y="4130040"/>
              <a:ext cx="2083617" cy="1771947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>
          <p:pic>
            <p:nvPicPr>
              <p:cNvPr id="9" name="Chart 8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21708" y="4130040"/>
                <a:ext cx="2083617" cy="17719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cx1="http://schemas.microsoft.com/office/drawing/2015/9/8/chartex" Requires="cx1">
          <p:graphicFrame>
            <p:nvGraphicFramePr>
              <p:cNvPr id="10" name="Chart 9"/>
              <p:cNvGraphicFramePr/>
              <p:nvPr/>
            </p:nvGraphicFramePr>
            <p:xfrm>
              <a:off x="2640783" y="4551070"/>
              <a:ext cx="1883592" cy="1350917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5"/>
              </a:graphicData>
            </a:graphic>
          </p:graphicFrame>
        </mc:Choice>
        <mc:Fallback>
          <p:pic>
            <p:nvPicPr>
              <p:cNvPr id="10" name="Chart 9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40783" y="4551070"/>
                <a:ext cx="1883592" cy="1350917"/>
              </a:xfrm>
              <a:prstGeom prst="rect">
                <a:avLst/>
              </a:prstGeom>
            </p:spPr>
          </p:pic>
        </mc:Fallback>
      </mc:AlternateContent>
      <p:cxnSp>
        <p:nvCxnSpPr>
          <p:cNvPr id="16" name="Straight Arrow Connector 15"/>
          <p:cNvCxnSpPr/>
          <p:nvPr/>
        </p:nvCxnSpPr>
        <p:spPr>
          <a:xfrm flipV="1">
            <a:off x="2421708" y="5819775"/>
            <a:ext cx="2893242" cy="9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2466925" y="4193058"/>
            <a:ext cx="30933" cy="16459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urved Connector 22"/>
          <p:cNvCxnSpPr/>
          <p:nvPr/>
        </p:nvCxnSpPr>
        <p:spPr>
          <a:xfrm flipV="1">
            <a:off x="3790950" y="3200400"/>
            <a:ext cx="4238625" cy="1350670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flipV="1">
            <a:off x="4352925" y="3665220"/>
            <a:ext cx="3800475" cy="2081868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8029575" y="3137381"/>
            <a:ext cx="123825" cy="1478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8153400" y="3602201"/>
            <a:ext cx="123825" cy="147803"/>
          </a:xfrm>
          <a:prstGeom prst="ellipse">
            <a:avLst/>
          </a:prstGeom>
          <a:solidFill>
            <a:srgbClr val="1A10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/>
              <p:cNvSpPr txBox="1"/>
              <p:nvPr/>
            </p:nvSpPr>
            <p:spPr>
              <a:xfrm>
                <a:off x="3059833" y="4302383"/>
                <a:ext cx="213199" cy="284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solidFill>
                                <a:srgbClr val="1A10E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1A10E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ℙ</m:t>
                          </m:r>
                        </m:e>
                      </m:acc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833" y="4302383"/>
                <a:ext cx="213199" cy="284437"/>
              </a:xfrm>
              <a:prstGeom prst="rect">
                <a:avLst/>
              </a:prstGeom>
              <a:blipFill>
                <a:blip r:embed="rId7"/>
                <a:stretch>
                  <a:fillRect l="-28571" t="-19565" r="-48571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/>
              <p:cNvSpPr txBox="1"/>
              <p:nvPr/>
            </p:nvSpPr>
            <p:spPr>
              <a:xfrm>
                <a:off x="3902131" y="4899724"/>
                <a:ext cx="229230" cy="2862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I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ℚ</m:t>
                          </m:r>
                        </m:e>
                      </m:acc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2131" y="4899724"/>
                <a:ext cx="229230" cy="286297"/>
              </a:xfrm>
              <a:prstGeom prst="rect">
                <a:avLst/>
              </a:prstGeom>
              <a:blipFill>
                <a:blip r:embed="rId8"/>
                <a:stretch>
                  <a:fillRect l="-34211" t="-19149" r="-52632" b="-2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/>
              <p:cNvSpPr txBox="1"/>
              <p:nvPr/>
            </p:nvSpPr>
            <p:spPr>
              <a:xfrm>
                <a:off x="8277225" y="3594897"/>
                <a:ext cx="339260" cy="3102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2000" b="0" i="1" smtClean="0">
                              <a:solidFill>
                                <a:srgbClr val="1A10E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acc>
                            <m:accPr>
                              <m:chr m:val="̂"/>
                              <m:ctrlPr>
                                <a:rPr lang="en-US" sz="2000" i="1">
                                  <a:solidFill>
                                    <a:srgbClr val="1A10E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solidFill>
                                    <a:srgbClr val="1A10E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ℙ</m:t>
                              </m:r>
                            </m:e>
                          </m:acc>
                        </m:sub>
                      </m:sSub>
                    </m:oMath>
                  </m:oMathPara>
                </a14:m>
                <a:endParaRPr lang="en-US" sz="2000"/>
              </a:p>
            </p:txBody>
          </p:sp>
        </mc:Choice>
        <mc:Fallback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7225" y="3594897"/>
                <a:ext cx="339260" cy="310213"/>
              </a:xfrm>
              <a:prstGeom prst="rect">
                <a:avLst/>
              </a:prstGeom>
              <a:blipFill>
                <a:blip r:embed="rId9"/>
                <a:stretch>
                  <a:fillRect l="-18182" r="-72727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/>
              <p:cNvSpPr txBox="1"/>
              <p:nvPr/>
            </p:nvSpPr>
            <p:spPr>
              <a:xfrm>
                <a:off x="7780802" y="3193096"/>
                <a:ext cx="352083" cy="3466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2000" b="0" i="1" smtClean="0">
                              <a:solidFill>
                                <a:srgbClr val="1A10E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acc>
                            <m:accPr>
                              <m:chr m:val="̂"/>
                              <m:ctrlPr>
                                <a:rPr lang="en-US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ℚ</m:t>
                              </m:r>
                            </m:e>
                          </m:acc>
                        </m:sub>
                      </m:sSub>
                    </m:oMath>
                  </m:oMathPara>
                </a14:m>
                <a:endParaRPr lang="en-US" sz="2000"/>
              </a:p>
            </p:txBody>
          </p:sp>
        </mc:Choice>
        <mc:Fallback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0802" y="3193096"/>
                <a:ext cx="352083" cy="346698"/>
              </a:xfrm>
              <a:prstGeom prst="rect">
                <a:avLst/>
              </a:prstGeom>
              <a:blipFill>
                <a:blip r:embed="rId10"/>
                <a:stretch>
                  <a:fillRect l="-15517" r="-72414" b="-24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1560933" y="1796784"/>
            <a:ext cx="45849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>
                <a:solidFill>
                  <a:schemeClr val="bg1"/>
                </a:solidFill>
              </a:rPr>
              <a:t>E</a:t>
            </a:r>
          </a:p>
          <a:p>
            <a:pPr algn="ctr"/>
            <a:r>
              <a:rPr lang="en-IN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en-IN">
                <a:solidFill>
                  <a:schemeClr val="bg1"/>
                </a:solidFill>
              </a:rPr>
              <a:t>T</a:t>
            </a:r>
          </a:p>
          <a:p>
            <a:pPr algn="ctr"/>
            <a:r>
              <a:rPr lang="en-IN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en-IN">
                <a:solidFill>
                  <a:schemeClr val="bg1"/>
                </a:solidFill>
              </a:rPr>
              <a:t>M</a:t>
            </a:r>
          </a:p>
          <a:p>
            <a:pPr algn="ctr"/>
            <a:r>
              <a:rPr lang="en-IN">
                <a:solidFill>
                  <a:schemeClr val="bg1"/>
                </a:solidFill>
              </a:rPr>
              <a:t>A</a:t>
            </a:r>
          </a:p>
          <a:p>
            <a:pPr algn="ctr"/>
            <a:r>
              <a:rPr lang="en-IN">
                <a:solidFill>
                  <a:schemeClr val="bg1"/>
                </a:solidFill>
              </a:rPr>
              <a:t>T</a:t>
            </a:r>
          </a:p>
          <a:p>
            <a:pPr algn="ctr"/>
            <a:r>
              <a:rPr lang="en-IN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en-IN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en-IN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757608" y="6537789"/>
            <a:ext cx="2544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00"/>
              <a:t>Picture adapted from </a:t>
            </a:r>
            <a:r>
              <a:rPr lang="en-IN" sz="1000" err="1"/>
              <a:t>Muandet</a:t>
            </a:r>
            <a:r>
              <a:rPr lang="en-IN" sz="1000"/>
              <a:t> et.al.,’17 </a:t>
            </a:r>
            <a:endParaRPr lang="en-US" sz="10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3F55923-8E01-F0C5-1236-63F4A40BE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661942"/>
            <a:ext cx="9692640" cy="878324"/>
          </a:xfrm>
        </p:spPr>
        <p:txBody>
          <a:bodyPr/>
          <a:lstStyle/>
          <a:p>
            <a:pPr algn="ctr"/>
            <a:r>
              <a:rPr lang="en-IN"/>
              <a:t>Kernel MMD metrics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0343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205" t="24416" r="9744" b="37294"/>
          <a:stretch/>
        </p:blipFill>
        <p:spPr>
          <a:xfrm>
            <a:off x="2159716" y="1912348"/>
            <a:ext cx="7933527" cy="2217692"/>
          </a:xfrm>
          <a:prstGeom prst="rect">
            <a:avLst/>
          </a:prstGeom>
        </p:spPr>
      </p:pic>
      <mc:AlternateContent xmlns:mc="http://schemas.openxmlformats.org/markup-compatibility/2006">
        <mc:Choice xmlns:cx1="http://schemas.microsoft.com/office/drawing/2015/9/8/chartex" Requires="cx1">
          <p:graphicFrame>
            <p:nvGraphicFramePr>
              <p:cNvPr id="9" name="Chart 8"/>
              <p:cNvGraphicFramePr/>
              <p:nvPr/>
            </p:nvGraphicFramePr>
            <p:xfrm>
              <a:off x="2421708" y="4130040"/>
              <a:ext cx="2083617" cy="1771947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>
          <p:pic>
            <p:nvPicPr>
              <p:cNvPr id="9" name="Chart 8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21708" y="4130040"/>
                <a:ext cx="2083617" cy="17719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cx1="http://schemas.microsoft.com/office/drawing/2015/9/8/chartex" Requires="cx1">
          <p:graphicFrame>
            <p:nvGraphicFramePr>
              <p:cNvPr id="10" name="Chart 9"/>
              <p:cNvGraphicFramePr/>
              <p:nvPr/>
            </p:nvGraphicFramePr>
            <p:xfrm>
              <a:off x="2640783" y="4551070"/>
              <a:ext cx="1883592" cy="1350917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5"/>
              </a:graphicData>
            </a:graphic>
          </p:graphicFrame>
        </mc:Choice>
        <mc:Fallback>
          <p:pic>
            <p:nvPicPr>
              <p:cNvPr id="10" name="Chart 9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40783" y="4551070"/>
                <a:ext cx="1883592" cy="1350917"/>
              </a:xfrm>
              <a:prstGeom prst="rect">
                <a:avLst/>
              </a:prstGeom>
            </p:spPr>
          </p:pic>
        </mc:Fallback>
      </mc:AlternateContent>
      <p:cxnSp>
        <p:nvCxnSpPr>
          <p:cNvPr id="16" name="Straight Arrow Connector 15"/>
          <p:cNvCxnSpPr/>
          <p:nvPr/>
        </p:nvCxnSpPr>
        <p:spPr>
          <a:xfrm flipV="1">
            <a:off x="2421708" y="5819775"/>
            <a:ext cx="2893242" cy="9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2466925" y="4193058"/>
            <a:ext cx="30933" cy="16459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urved Connector 22"/>
          <p:cNvCxnSpPr/>
          <p:nvPr/>
        </p:nvCxnSpPr>
        <p:spPr>
          <a:xfrm flipV="1">
            <a:off x="3790950" y="3200400"/>
            <a:ext cx="4238625" cy="1350670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flipV="1">
            <a:off x="4352925" y="3665220"/>
            <a:ext cx="3800475" cy="2081868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8029575" y="3137381"/>
            <a:ext cx="123825" cy="1478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8153400" y="3602201"/>
            <a:ext cx="123825" cy="147803"/>
          </a:xfrm>
          <a:prstGeom prst="ellipse">
            <a:avLst/>
          </a:prstGeom>
          <a:solidFill>
            <a:srgbClr val="1A10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/>
              <p:cNvSpPr txBox="1"/>
              <p:nvPr/>
            </p:nvSpPr>
            <p:spPr>
              <a:xfrm>
                <a:off x="3059833" y="4302383"/>
                <a:ext cx="213199" cy="284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solidFill>
                                <a:srgbClr val="1A10E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1A10E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ℙ</m:t>
                          </m:r>
                        </m:e>
                      </m:acc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833" y="4302383"/>
                <a:ext cx="213199" cy="284437"/>
              </a:xfrm>
              <a:prstGeom prst="rect">
                <a:avLst/>
              </a:prstGeom>
              <a:blipFill>
                <a:blip r:embed="rId7"/>
                <a:stretch>
                  <a:fillRect l="-28571" t="-19565" r="-48571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/>
              <p:cNvSpPr txBox="1"/>
              <p:nvPr/>
            </p:nvSpPr>
            <p:spPr>
              <a:xfrm>
                <a:off x="3902131" y="4899724"/>
                <a:ext cx="229230" cy="2862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I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ℚ</m:t>
                          </m:r>
                        </m:e>
                      </m:acc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2131" y="4899724"/>
                <a:ext cx="229230" cy="286297"/>
              </a:xfrm>
              <a:prstGeom prst="rect">
                <a:avLst/>
              </a:prstGeom>
              <a:blipFill>
                <a:blip r:embed="rId8"/>
                <a:stretch>
                  <a:fillRect l="-34211" t="-19149" r="-52632" b="-2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/>
              <p:cNvSpPr txBox="1"/>
              <p:nvPr/>
            </p:nvSpPr>
            <p:spPr>
              <a:xfrm>
                <a:off x="8277225" y="3594897"/>
                <a:ext cx="339260" cy="3102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2000" b="0" i="1" smtClean="0">
                              <a:solidFill>
                                <a:srgbClr val="1A10E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acc>
                            <m:accPr>
                              <m:chr m:val="̂"/>
                              <m:ctrlPr>
                                <a:rPr lang="en-US" sz="2000" i="1">
                                  <a:solidFill>
                                    <a:srgbClr val="1A10E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solidFill>
                                    <a:srgbClr val="1A10E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ℙ</m:t>
                              </m:r>
                            </m:e>
                          </m:acc>
                        </m:sub>
                      </m:sSub>
                    </m:oMath>
                  </m:oMathPara>
                </a14:m>
                <a:endParaRPr lang="en-US" sz="2000"/>
              </a:p>
            </p:txBody>
          </p:sp>
        </mc:Choice>
        <mc:Fallback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7225" y="3594897"/>
                <a:ext cx="339260" cy="310213"/>
              </a:xfrm>
              <a:prstGeom prst="rect">
                <a:avLst/>
              </a:prstGeom>
              <a:blipFill>
                <a:blip r:embed="rId9"/>
                <a:stretch>
                  <a:fillRect l="-18182" r="-72727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/>
              <p:cNvSpPr txBox="1"/>
              <p:nvPr/>
            </p:nvSpPr>
            <p:spPr>
              <a:xfrm>
                <a:off x="7780802" y="3193096"/>
                <a:ext cx="352083" cy="3466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2000" b="0" i="1" smtClean="0">
                              <a:solidFill>
                                <a:srgbClr val="1A10E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acc>
                            <m:accPr>
                              <m:chr m:val="̂"/>
                              <m:ctrlPr>
                                <a:rPr lang="en-US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ℚ</m:t>
                              </m:r>
                            </m:e>
                          </m:acc>
                        </m:sub>
                      </m:sSub>
                    </m:oMath>
                  </m:oMathPara>
                </a14:m>
                <a:endParaRPr lang="en-US" sz="2000"/>
              </a:p>
            </p:txBody>
          </p:sp>
        </mc:Choice>
        <mc:Fallback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0802" y="3193096"/>
                <a:ext cx="352083" cy="346698"/>
              </a:xfrm>
              <a:prstGeom prst="rect">
                <a:avLst/>
              </a:prstGeom>
              <a:blipFill>
                <a:blip r:embed="rId10"/>
                <a:stretch>
                  <a:fillRect l="-15517" r="-72414" b="-24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/>
              <p:cNvSpPr txBox="1"/>
              <p:nvPr/>
            </p:nvSpPr>
            <p:spPr>
              <a:xfrm>
                <a:off x="6521655" y="4508740"/>
                <a:ext cx="4634025" cy="7120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‖"/>
                          <m:endChr m:val="‖"/>
                          <m:ctrlPr>
                            <a:rPr lang="en-IN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IN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2800" b="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acc>
                                <m:accPr>
                                  <m:chr m:val="̂"/>
                                  <m:ctrlPr>
                                    <a:rPr lang="en-US" sz="2800" i="1">
                                      <a:solidFill>
                                        <a:srgbClr val="1A10E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b="0" i="1">
                                      <a:solidFill>
                                        <a:srgbClr val="1A10E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ℙ</m:t>
                                  </m:r>
                                </m:e>
                              </m:acc>
                            </m:sub>
                          </m:sSub>
                          <m:r>
                            <a:rPr lang="en-IN" sz="2800" b="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IN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2800" b="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acc>
                                <m:accPr>
                                  <m:chr m:val="̂"/>
                                  <m:ctrlP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b="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ℚ</m:t>
                                  </m:r>
                                </m:e>
                              </m:acc>
                            </m:sub>
                          </m:sSub>
                        </m:e>
                      </m:d>
                      <m:r>
                        <a:rPr lang="en-I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en-IN" sz="2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IN" sz="2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𝑶</m:t>
                          </m:r>
                          <m:d>
                            <m:dPr>
                              <m:ctrlPr>
                                <a:rPr lang="en-IN" sz="28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IN" sz="28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IN" sz="28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ad>
                                <m:radPr>
                                  <m:degHide m:val="on"/>
                                  <m:ctrlPr>
                                    <a:rPr lang="en-IN" sz="2800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IN" sz="2800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</m:rad>
                            </m:e>
                          </m:d>
                        </m:e>
                      </m:groupChr>
                      <m:d>
                        <m:dPr>
                          <m:begChr m:val="‖"/>
                          <m:endChr m:val="‖"/>
                          <m:ctrlPr>
                            <a:rPr lang="en-IN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IN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2800" b="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IN" sz="2800" b="0" i="1">
                                  <a:solidFill>
                                    <a:srgbClr val="1A10E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ℙ</m:t>
                              </m:r>
                            </m:sub>
                          </m:sSub>
                          <m:r>
                            <a:rPr lang="en-IN" sz="2800" b="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IN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2800" b="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IN" sz="2800" b="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ℚ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/>
              </a:p>
            </p:txBody>
          </p:sp>
        </mc:Choice>
        <mc:Fallback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1655" y="4508740"/>
                <a:ext cx="4634025" cy="71205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1560933" y="1796784"/>
            <a:ext cx="45849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>
                <a:solidFill>
                  <a:schemeClr val="bg1"/>
                </a:solidFill>
              </a:rPr>
              <a:t>E</a:t>
            </a:r>
          </a:p>
          <a:p>
            <a:pPr algn="ctr"/>
            <a:r>
              <a:rPr lang="en-IN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en-IN">
                <a:solidFill>
                  <a:schemeClr val="bg1"/>
                </a:solidFill>
              </a:rPr>
              <a:t>T</a:t>
            </a:r>
          </a:p>
          <a:p>
            <a:pPr algn="ctr"/>
            <a:r>
              <a:rPr lang="en-IN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en-IN">
                <a:solidFill>
                  <a:schemeClr val="bg1"/>
                </a:solidFill>
              </a:rPr>
              <a:t>M</a:t>
            </a:r>
          </a:p>
          <a:p>
            <a:pPr algn="ctr"/>
            <a:r>
              <a:rPr lang="en-IN">
                <a:solidFill>
                  <a:schemeClr val="bg1"/>
                </a:solidFill>
              </a:rPr>
              <a:t>A</a:t>
            </a:r>
          </a:p>
          <a:p>
            <a:pPr algn="ctr"/>
            <a:r>
              <a:rPr lang="en-IN">
                <a:solidFill>
                  <a:schemeClr val="bg1"/>
                </a:solidFill>
              </a:rPr>
              <a:t>T</a:t>
            </a:r>
          </a:p>
          <a:p>
            <a:pPr algn="ctr"/>
            <a:r>
              <a:rPr lang="en-IN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en-IN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en-IN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757608" y="6537789"/>
            <a:ext cx="2544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00"/>
              <a:t>Picture adapted from </a:t>
            </a:r>
            <a:r>
              <a:rPr lang="en-IN" sz="1000" err="1"/>
              <a:t>Muandet</a:t>
            </a:r>
            <a:r>
              <a:rPr lang="en-IN" sz="1000"/>
              <a:t> et.al.,’17 </a:t>
            </a:r>
            <a:endParaRPr lang="en-US" sz="10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7801994-E849-36F8-E53F-1E04BBBDB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661942"/>
            <a:ext cx="9692640" cy="878324"/>
          </a:xfrm>
        </p:spPr>
        <p:txBody>
          <a:bodyPr/>
          <a:lstStyle/>
          <a:p>
            <a:pPr algn="ctr"/>
            <a:r>
              <a:rPr lang="en-IN"/>
              <a:t>Kernel MMD metrics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1981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5735916"/>
                  </p:ext>
                </p:extLst>
              </p:nvPr>
            </p:nvGraphicFramePr>
            <p:xfrm>
              <a:off x="1223336" y="1796625"/>
              <a:ext cx="9469122" cy="50613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156374">
                      <a:extLst>
                        <a:ext uri="{9D8B030D-6E8A-4147-A177-3AD203B41FA5}">
                          <a16:colId xmlns:a16="http://schemas.microsoft.com/office/drawing/2014/main" val="3030593458"/>
                        </a:ext>
                      </a:extLst>
                    </a:gridCol>
                    <a:gridCol w="3156374">
                      <a:extLst>
                        <a:ext uri="{9D8B030D-6E8A-4147-A177-3AD203B41FA5}">
                          <a16:colId xmlns:a16="http://schemas.microsoft.com/office/drawing/2014/main" val="3939570298"/>
                        </a:ext>
                      </a:extLst>
                    </a:gridCol>
                    <a:gridCol w="3156374">
                      <a:extLst>
                        <a:ext uri="{9D8B030D-6E8A-4147-A177-3AD203B41FA5}">
                          <a16:colId xmlns:a16="http://schemas.microsoft.com/office/drawing/2014/main" val="1668364499"/>
                        </a:ext>
                      </a:extLst>
                    </a:gridCol>
                  </a:tblGrid>
                  <a:tr h="589380">
                    <a:tc>
                      <a:txBody>
                        <a:bodyPr/>
                        <a:lstStyle/>
                        <a:p>
                          <a:pPr algn="ctr"/>
                          <a:endParaRPr lang="en-US" sz="280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2800"/>
                            <a:t>MMD</a:t>
                          </a:r>
                          <a:endParaRPr lang="en-US" sz="280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2800"/>
                            <a:t>Wasserstein</a:t>
                          </a:r>
                          <a:endParaRPr lang="en-US" sz="280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00769336"/>
                      </a:ext>
                    </a:extLst>
                  </a:tr>
                  <a:tr h="20454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2800"/>
                            <a:t>Geometry</a:t>
                          </a:r>
                          <a:endParaRPr lang="en-US" sz="280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285750" indent="-285750" algn="l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IN" sz="2800" err="1"/>
                            <a:t>Hilbertian</a:t>
                          </a:r>
                          <a:endParaRPr lang="en-IN" sz="2800"/>
                        </a:p>
                        <a:p>
                          <a:pPr marL="285750" indent="-285750" algn="l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IN" sz="2800"/>
                            <a:t>Trivial</a:t>
                          </a:r>
                          <a:r>
                            <a:rPr lang="en-IN" sz="2800" baseline="0"/>
                            <a:t> interpolant</a:t>
                          </a:r>
                          <a:endParaRPr lang="en-US" sz="280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285750" indent="-285750" algn="l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IN" sz="2800">
                              <a:solidFill>
                                <a:srgbClr val="C00000"/>
                              </a:solidFill>
                            </a:rPr>
                            <a:t>Non-</a:t>
                          </a:r>
                          <a:r>
                            <a:rPr lang="en-IN" sz="2800" err="1">
                              <a:solidFill>
                                <a:srgbClr val="C00000"/>
                              </a:solidFill>
                            </a:rPr>
                            <a:t>Hilbertian</a:t>
                          </a:r>
                          <a:endParaRPr lang="en-IN" sz="2800">
                            <a:solidFill>
                              <a:srgbClr val="C00000"/>
                            </a:solidFill>
                          </a:endParaRPr>
                        </a:p>
                        <a:p>
                          <a:pPr marL="285750" indent="-285750" algn="l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IN" sz="2800">
                              <a:solidFill>
                                <a:srgbClr val="C00000"/>
                              </a:solidFill>
                            </a:rPr>
                            <a:t>Interesting</a:t>
                          </a:r>
                          <a:r>
                            <a:rPr lang="en-IN" sz="2800" baseline="0">
                              <a:solidFill>
                                <a:srgbClr val="C00000"/>
                              </a:solidFill>
                            </a:rPr>
                            <a:t> geodesics</a:t>
                          </a:r>
                          <a:endParaRPr lang="en-US" sz="280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07654411"/>
                      </a:ext>
                    </a:extLst>
                  </a:tr>
                  <a:tr h="1074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2800"/>
                            <a:t>Generative modelling</a:t>
                          </a:r>
                          <a:endParaRPr lang="en-US" sz="280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285750" indent="-285750" algn="l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IN" sz="2800"/>
                            <a:t>More local</a:t>
                          </a:r>
                          <a:r>
                            <a:rPr lang="en-IN" sz="2800" baseline="0"/>
                            <a:t> minima</a:t>
                          </a:r>
                          <a:endParaRPr lang="en-US" sz="280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285750" indent="-285750" algn="l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IN" sz="2800">
                              <a:solidFill>
                                <a:srgbClr val="C00000"/>
                              </a:solidFill>
                            </a:rPr>
                            <a:t>Less local minima</a:t>
                          </a:r>
                          <a:endParaRPr lang="en-US" sz="280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73845694"/>
                      </a:ext>
                    </a:extLst>
                  </a:tr>
                  <a:tr h="13517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2800"/>
                            <a:t>Estimation</a:t>
                          </a:r>
                          <a:endParaRPr lang="en-US" sz="280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285750" indent="-285750" algn="l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IN" sz="2800">
                              <a:solidFill>
                                <a:srgbClr val="C00000"/>
                              </a:solidFill>
                            </a:rPr>
                            <a:t>Analytical</a:t>
                          </a:r>
                        </a:p>
                        <a:p>
                          <a:pPr marL="285750" indent="-285750" algn="l">
                            <a:buFont typeface="Arial" panose="020B0604020202020204" pitchFamily="34" charset="0"/>
                            <a:buChar char="•"/>
                          </a:pPr>
                          <a14:m>
                            <m:oMath xmlns:m="http://schemas.openxmlformats.org/officeDocument/2006/math">
                              <m:r>
                                <a:rPr lang="en-IN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d>
                                <m:dPr>
                                  <m:ctrlPr>
                                    <a:rPr lang="en-IN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IN" sz="28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IN" sz="28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ad>
                                        <m:radPr>
                                          <m:degHide m:val="on"/>
                                          <m:ctrlPr>
                                            <a:rPr lang="en-IN" sz="28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IN" sz="28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</m:rad>
                                    </m:den>
                                  </m:f>
                                </m:e>
                              </m:d>
                            </m:oMath>
                          </a14:m>
                          <a:endParaRPr lang="en-US" sz="280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285750" indent="-285750" algn="l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IN" sz="2800"/>
                            <a:t>Numerical</a:t>
                          </a:r>
                        </a:p>
                        <a:p>
                          <a:pPr marL="285750" indent="-285750" algn="l">
                            <a:buFont typeface="Arial" panose="020B0604020202020204" pitchFamily="34" charset="0"/>
                            <a:buChar char="•"/>
                          </a:pPr>
                          <a14:m>
                            <m:oMath xmlns:m="http://schemas.openxmlformats.org/officeDocument/2006/math">
                              <m:r>
                                <a:rPr lang="en-IN" sz="2800" b="0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d>
                                <m:dPr>
                                  <m:ctrlPr>
                                    <a:rPr lang="en-IN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IN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IN" sz="28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IN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IN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p>
                                          <m:r>
                                            <a:rPr lang="en-IN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1/</m:t>
                                          </m:r>
                                          <m:r>
                                            <a:rPr lang="en-IN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oMath>
                          </a14:m>
                          <a:endParaRPr lang="en-US" sz="280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5423118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5735916"/>
                  </p:ext>
                </p:extLst>
              </p:nvPr>
            </p:nvGraphicFramePr>
            <p:xfrm>
              <a:off x="1223336" y="1796625"/>
              <a:ext cx="9469122" cy="50613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156374">
                      <a:extLst>
                        <a:ext uri="{9D8B030D-6E8A-4147-A177-3AD203B41FA5}">
                          <a16:colId xmlns:a16="http://schemas.microsoft.com/office/drawing/2014/main" val="3030593458"/>
                        </a:ext>
                      </a:extLst>
                    </a:gridCol>
                    <a:gridCol w="3156374">
                      <a:extLst>
                        <a:ext uri="{9D8B030D-6E8A-4147-A177-3AD203B41FA5}">
                          <a16:colId xmlns:a16="http://schemas.microsoft.com/office/drawing/2014/main" val="3939570298"/>
                        </a:ext>
                      </a:extLst>
                    </a:gridCol>
                    <a:gridCol w="3156374">
                      <a:extLst>
                        <a:ext uri="{9D8B030D-6E8A-4147-A177-3AD203B41FA5}">
                          <a16:colId xmlns:a16="http://schemas.microsoft.com/office/drawing/2014/main" val="1668364499"/>
                        </a:ext>
                      </a:extLst>
                    </a:gridCol>
                  </a:tblGrid>
                  <a:tr h="589380">
                    <a:tc>
                      <a:txBody>
                        <a:bodyPr/>
                        <a:lstStyle/>
                        <a:p>
                          <a:pPr algn="ctr"/>
                          <a:endParaRPr lang="en-US" sz="280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2800"/>
                            <a:t>MMD</a:t>
                          </a:r>
                          <a:endParaRPr lang="en-US" sz="280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2800"/>
                            <a:t>Wasserstein</a:t>
                          </a:r>
                          <a:endParaRPr lang="en-US" sz="280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00769336"/>
                      </a:ext>
                    </a:extLst>
                  </a:tr>
                  <a:tr h="20454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2800"/>
                            <a:t>Geometry</a:t>
                          </a:r>
                          <a:endParaRPr lang="en-US" sz="280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285750" indent="-285750" algn="l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IN" sz="2800" err="1"/>
                            <a:t>Hilbertian</a:t>
                          </a:r>
                          <a:endParaRPr lang="en-IN" sz="2800"/>
                        </a:p>
                        <a:p>
                          <a:pPr marL="285750" indent="-285750" algn="l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IN" sz="2800"/>
                            <a:t>Trivial</a:t>
                          </a:r>
                          <a:r>
                            <a:rPr lang="en-IN" sz="2800" baseline="0"/>
                            <a:t> interpolant</a:t>
                          </a:r>
                          <a:endParaRPr lang="en-US" sz="280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285750" indent="-285750" algn="l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IN" sz="2800">
                              <a:solidFill>
                                <a:srgbClr val="C00000"/>
                              </a:solidFill>
                            </a:rPr>
                            <a:t>Non-</a:t>
                          </a:r>
                          <a:r>
                            <a:rPr lang="en-IN" sz="2800" err="1">
                              <a:solidFill>
                                <a:srgbClr val="C00000"/>
                              </a:solidFill>
                            </a:rPr>
                            <a:t>Hilbertian</a:t>
                          </a:r>
                          <a:endParaRPr lang="en-IN" sz="2800">
                            <a:solidFill>
                              <a:srgbClr val="C00000"/>
                            </a:solidFill>
                          </a:endParaRPr>
                        </a:p>
                        <a:p>
                          <a:pPr marL="285750" indent="-285750" algn="l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IN" sz="2800">
                              <a:solidFill>
                                <a:srgbClr val="C00000"/>
                              </a:solidFill>
                            </a:rPr>
                            <a:t>Interesting</a:t>
                          </a:r>
                          <a:r>
                            <a:rPr lang="en-IN" sz="2800" baseline="0">
                              <a:solidFill>
                                <a:srgbClr val="C00000"/>
                              </a:solidFill>
                            </a:rPr>
                            <a:t> geodesics</a:t>
                          </a:r>
                          <a:endParaRPr lang="en-US" sz="280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07654411"/>
                      </a:ext>
                    </a:extLst>
                  </a:tr>
                  <a:tr h="10747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2800"/>
                            <a:t>Generative modelling</a:t>
                          </a:r>
                          <a:endParaRPr lang="en-US" sz="280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285750" indent="-285750" algn="l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IN" sz="2800"/>
                            <a:t>More local</a:t>
                          </a:r>
                          <a:r>
                            <a:rPr lang="en-IN" sz="2800" baseline="0"/>
                            <a:t> minima</a:t>
                          </a:r>
                          <a:endParaRPr lang="en-US" sz="280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285750" indent="-285750" algn="l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IN" sz="2800">
                              <a:solidFill>
                                <a:srgbClr val="C00000"/>
                              </a:solidFill>
                            </a:rPr>
                            <a:t>Less local minima</a:t>
                          </a:r>
                          <a:endParaRPr lang="en-US" sz="280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73845694"/>
                      </a:ext>
                    </a:extLst>
                  </a:tr>
                  <a:tr h="13517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2800"/>
                            <a:t>Estimation</a:t>
                          </a:r>
                          <a:endParaRPr lang="en-US" sz="280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00000" t="-275676" r="-100578" b="-13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00386" t="-275676" r="-772" b="-13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542311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TextBox 2"/>
          <p:cNvSpPr txBox="1"/>
          <p:nvPr/>
        </p:nvSpPr>
        <p:spPr>
          <a:xfrm>
            <a:off x="11560933" y="2083352"/>
            <a:ext cx="45849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>
                <a:solidFill>
                  <a:schemeClr val="bg1"/>
                </a:solidFill>
              </a:rPr>
              <a:t>C</a:t>
            </a:r>
          </a:p>
          <a:p>
            <a:pPr algn="ctr"/>
            <a:r>
              <a:rPr lang="en-IN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en-IN">
                <a:solidFill>
                  <a:schemeClr val="bg1"/>
                </a:solidFill>
              </a:rPr>
              <a:t>M</a:t>
            </a:r>
          </a:p>
          <a:p>
            <a:pPr algn="ctr"/>
            <a:r>
              <a:rPr lang="en-IN">
                <a:solidFill>
                  <a:schemeClr val="bg1"/>
                </a:solidFill>
              </a:rPr>
              <a:t>P</a:t>
            </a:r>
          </a:p>
          <a:p>
            <a:pPr algn="ctr"/>
            <a:r>
              <a:rPr lang="en-IN">
                <a:solidFill>
                  <a:schemeClr val="bg1"/>
                </a:solidFill>
              </a:rPr>
              <a:t>A</a:t>
            </a:r>
          </a:p>
          <a:p>
            <a:pPr algn="ctr"/>
            <a:r>
              <a:rPr lang="en-IN">
                <a:solidFill>
                  <a:schemeClr val="bg1"/>
                </a:solidFill>
              </a:rPr>
              <a:t>R</a:t>
            </a:r>
          </a:p>
          <a:p>
            <a:pPr algn="ctr"/>
            <a:r>
              <a:rPr lang="en-IN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en-IN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en-IN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en-IN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2EAFF07-4BB6-B307-826C-D2F459ACB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661942"/>
            <a:ext cx="9692640" cy="878324"/>
          </a:xfrm>
        </p:spPr>
        <p:txBody>
          <a:bodyPr/>
          <a:lstStyle/>
          <a:p>
            <a:pPr algn="ctr"/>
            <a:r>
              <a:rPr lang="en-IN"/>
              <a:t>Comparison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1993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Why is Wasserstein estimation slow?</a:t>
            </a:r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1944627" y="3423757"/>
                <a:ext cx="7622279" cy="5618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IN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𝓦</m:t>
                        </m:r>
                      </m:e>
                      <m:sub>
                        <m:r>
                          <a:rPr lang="en-IN" sz="28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</m:sub>
                    </m:sSub>
                    <m:d>
                      <m:dPr>
                        <m:ctrlPr>
                          <a:rPr lang="en-IN" sz="28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IN" sz="28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  <m:r>
                          <a:rPr lang="en-IN" sz="28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IN" sz="28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</m:e>
                    </m:d>
                  </m:oMath>
                </a14:m>
                <a:r>
                  <a:rPr lang="en-US" sz="2800"/>
                  <a:t> is as hard as estimating </a:t>
                </a:r>
                <a14:m>
                  <m:oMath xmlns:m="http://schemas.openxmlformats.org/officeDocument/2006/math">
                    <m:r>
                      <a:rPr lang="en-IN" sz="2800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r>
                  <a:rPr lang="en-US" sz="2800"/>
                  <a:t> under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28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𝓦</m:t>
                        </m:r>
                      </m:e>
                      <m:sub>
                        <m:r>
                          <a:rPr lang="en-IN" sz="28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endParaRPr lang="en-US" sz="2800"/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4627" y="3423757"/>
                <a:ext cx="7622279" cy="561820"/>
              </a:xfrm>
              <a:prstGeom prst="rect">
                <a:avLst/>
              </a:prstGeom>
              <a:blipFill>
                <a:blip r:embed="rId2"/>
                <a:stretch>
                  <a:fillRect t="-10870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8325394" y="3880802"/>
            <a:ext cx="2917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>
                <a:solidFill>
                  <a:schemeClr val="accent5"/>
                </a:solidFill>
              </a:rPr>
              <a:t>[Weed and </a:t>
            </a:r>
            <a:r>
              <a:rPr lang="en-IN" err="1">
                <a:solidFill>
                  <a:schemeClr val="accent5"/>
                </a:solidFill>
              </a:rPr>
              <a:t>Rigollet</a:t>
            </a:r>
            <a:r>
              <a:rPr lang="en-IN">
                <a:solidFill>
                  <a:schemeClr val="accent5"/>
                </a:solidFill>
              </a:rPr>
              <a:t>, 2019]</a:t>
            </a:r>
            <a:endParaRPr lang="en-US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194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2C326-2E12-4379-8B53-383AA474C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>
                <a:solidFill>
                  <a:schemeClr val="accent5"/>
                </a:solidFill>
              </a:rPr>
              <a:t>Optimal Transport</a:t>
            </a:r>
            <a:endParaRPr lang="en-US" b="1">
              <a:solidFill>
                <a:schemeClr val="accent5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85FE5DD-C560-4A4F-8E82-844837DCE703}"/>
              </a:ext>
            </a:extLst>
          </p:cNvPr>
          <p:cNvGraphicFramePr>
            <a:graphicFrameLocks noGrp="1"/>
          </p:cNvGraphicFramePr>
          <p:nvPr/>
        </p:nvGraphicFramePr>
        <p:xfrm>
          <a:off x="3287625" y="3429000"/>
          <a:ext cx="5616750" cy="25007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3350">
                  <a:extLst>
                    <a:ext uri="{9D8B030D-6E8A-4147-A177-3AD203B41FA5}">
                      <a16:colId xmlns:a16="http://schemas.microsoft.com/office/drawing/2014/main" val="1669060737"/>
                    </a:ext>
                  </a:extLst>
                </a:gridCol>
                <a:gridCol w="1123350">
                  <a:extLst>
                    <a:ext uri="{9D8B030D-6E8A-4147-A177-3AD203B41FA5}">
                      <a16:colId xmlns:a16="http://schemas.microsoft.com/office/drawing/2014/main" val="240923477"/>
                    </a:ext>
                  </a:extLst>
                </a:gridCol>
                <a:gridCol w="1123350">
                  <a:extLst>
                    <a:ext uri="{9D8B030D-6E8A-4147-A177-3AD203B41FA5}">
                      <a16:colId xmlns:a16="http://schemas.microsoft.com/office/drawing/2014/main" val="2713264183"/>
                    </a:ext>
                  </a:extLst>
                </a:gridCol>
                <a:gridCol w="1123350">
                  <a:extLst>
                    <a:ext uri="{9D8B030D-6E8A-4147-A177-3AD203B41FA5}">
                      <a16:colId xmlns:a16="http://schemas.microsoft.com/office/drawing/2014/main" val="4047735395"/>
                    </a:ext>
                  </a:extLst>
                </a:gridCol>
                <a:gridCol w="1123350">
                  <a:extLst>
                    <a:ext uri="{9D8B030D-6E8A-4147-A177-3AD203B41FA5}">
                      <a16:colId xmlns:a16="http://schemas.microsoft.com/office/drawing/2014/main" val="1987513967"/>
                    </a:ext>
                  </a:extLst>
                </a:gridCol>
              </a:tblGrid>
              <a:tr h="833577">
                <a:tc>
                  <a:txBody>
                    <a:bodyPr/>
                    <a:lstStyle/>
                    <a:p>
                      <a:r>
                        <a:rPr lang="en-IN"/>
                        <a:t>`</a:t>
                      </a:r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4213679"/>
                  </a:ext>
                </a:extLst>
              </a:tr>
              <a:tr h="83357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7845908"/>
                  </a:ext>
                </a:extLst>
              </a:tr>
              <a:tr h="83357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6342475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43C6485-040F-4DDF-93DC-18427B1110F3}"/>
                  </a:ext>
                </a:extLst>
              </p:cNvPr>
              <p:cNvSpPr txBox="1"/>
              <p:nvPr/>
            </p:nvSpPr>
            <p:spPr>
              <a:xfrm>
                <a:off x="3206151" y="5883215"/>
                <a:ext cx="27610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43C6485-040F-4DDF-93DC-18427B111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6151" y="5883215"/>
                <a:ext cx="276101" cy="276999"/>
              </a:xfrm>
              <a:prstGeom prst="rect">
                <a:avLst/>
              </a:prstGeom>
              <a:blipFill>
                <a:blip r:embed="rId2"/>
                <a:stretch>
                  <a:fillRect l="-13333" r="-6667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BF31F37-F118-4C6C-90F2-29F654A81AB0}"/>
                  </a:ext>
                </a:extLst>
              </p:cNvPr>
              <p:cNvSpPr txBox="1"/>
              <p:nvPr/>
            </p:nvSpPr>
            <p:spPr>
              <a:xfrm>
                <a:off x="4290204" y="5883214"/>
                <a:ext cx="2814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BF31F37-F118-4C6C-90F2-29F654A81A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0204" y="5883214"/>
                <a:ext cx="281423" cy="276999"/>
              </a:xfrm>
              <a:prstGeom prst="rect">
                <a:avLst/>
              </a:prstGeom>
              <a:blipFill>
                <a:blip r:embed="rId3"/>
                <a:stretch>
                  <a:fillRect l="-13043" r="-6522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CE6788-0977-4974-B29B-C8C547D4398E}"/>
                  </a:ext>
                </a:extLst>
              </p:cNvPr>
              <p:cNvSpPr txBox="1"/>
              <p:nvPr/>
            </p:nvSpPr>
            <p:spPr>
              <a:xfrm>
                <a:off x="5379579" y="5883212"/>
                <a:ext cx="2814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CE6788-0977-4974-B29B-C8C547D439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9579" y="5883212"/>
                <a:ext cx="281423" cy="276999"/>
              </a:xfrm>
              <a:prstGeom prst="rect">
                <a:avLst/>
              </a:prstGeom>
              <a:blipFill>
                <a:blip r:embed="rId4"/>
                <a:stretch>
                  <a:fillRect l="-12766" r="-6383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D3CCAA9-6A71-4F21-8F0E-6459FD77AD9B}"/>
                  </a:ext>
                </a:extLst>
              </p:cNvPr>
              <p:cNvSpPr txBox="1"/>
              <p:nvPr/>
            </p:nvSpPr>
            <p:spPr>
              <a:xfrm>
                <a:off x="6525530" y="5883212"/>
                <a:ext cx="2814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D3CCAA9-6A71-4F21-8F0E-6459FD77AD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5530" y="5883212"/>
                <a:ext cx="281423" cy="276999"/>
              </a:xfrm>
              <a:prstGeom prst="rect">
                <a:avLst/>
              </a:prstGeom>
              <a:blipFill>
                <a:blip r:embed="rId5"/>
                <a:stretch>
                  <a:fillRect l="-12766" r="-6383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2D82771-4C68-4C4C-B7CE-CC2F25960781}"/>
                  </a:ext>
                </a:extLst>
              </p:cNvPr>
              <p:cNvSpPr txBox="1"/>
              <p:nvPr/>
            </p:nvSpPr>
            <p:spPr>
              <a:xfrm>
                <a:off x="7671481" y="5883212"/>
                <a:ext cx="2814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2D82771-4C68-4C4C-B7CE-CC2F259607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1481" y="5883212"/>
                <a:ext cx="281423" cy="276999"/>
              </a:xfrm>
              <a:prstGeom prst="rect">
                <a:avLst/>
              </a:prstGeom>
              <a:blipFill>
                <a:blip r:embed="rId6"/>
                <a:stretch>
                  <a:fillRect l="-12766" r="-6383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B45ABD5-47CC-4E50-86C6-9C3E711BA240}"/>
                  </a:ext>
                </a:extLst>
              </p:cNvPr>
              <p:cNvSpPr txBox="1"/>
              <p:nvPr/>
            </p:nvSpPr>
            <p:spPr>
              <a:xfrm>
                <a:off x="8766324" y="5883211"/>
                <a:ext cx="2814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B45ABD5-47CC-4E50-86C6-9C3E711BA2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324" y="5883211"/>
                <a:ext cx="281423" cy="276999"/>
              </a:xfrm>
              <a:prstGeom prst="rect">
                <a:avLst/>
              </a:prstGeom>
              <a:blipFill>
                <a:blip r:embed="rId7"/>
                <a:stretch>
                  <a:fillRect l="-13043" r="-8696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00E4240-106D-47FF-AA78-054EDAF584A8}"/>
                  </a:ext>
                </a:extLst>
              </p:cNvPr>
              <p:cNvSpPr txBox="1"/>
              <p:nvPr/>
            </p:nvSpPr>
            <p:spPr>
              <a:xfrm>
                <a:off x="9138249" y="3290500"/>
                <a:ext cx="27776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00E4240-106D-47FF-AA78-054EDAF584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8249" y="3290500"/>
                <a:ext cx="277768" cy="276999"/>
              </a:xfrm>
              <a:prstGeom prst="rect">
                <a:avLst/>
              </a:prstGeom>
              <a:blipFill>
                <a:blip r:embed="rId8"/>
                <a:stretch>
                  <a:fillRect l="-21739" r="-6522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A1E0EA5-A727-490F-8E8F-D7C7BE49614A}"/>
                  </a:ext>
                </a:extLst>
              </p:cNvPr>
              <p:cNvSpPr txBox="1"/>
              <p:nvPr/>
            </p:nvSpPr>
            <p:spPr>
              <a:xfrm>
                <a:off x="9138249" y="4098507"/>
                <a:ext cx="2830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A1E0EA5-A727-490F-8E8F-D7C7BE4961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8249" y="4098507"/>
                <a:ext cx="283091" cy="276999"/>
              </a:xfrm>
              <a:prstGeom prst="rect">
                <a:avLst/>
              </a:prstGeom>
              <a:blipFill>
                <a:blip r:embed="rId9"/>
                <a:stretch>
                  <a:fillRect l="-21739" r="-8696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3F68AFC-A574-4653-9E46-65D11D82A5CF}"/>
                  </a:ext>
                </a:extLst>
              </p:cNvPr>
              <p:cNvSpPr txBox="1"/>
              <p:nvPr/>
            </p:nvSpPr>
            <p:spPr>
              <a:xfrm>
                <a:off x="9138249" y="4906514"/>
                <a:ext cx="2830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3F68AFC-A574-4653-9E46-65D11D82A5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8249" y="4906514"/>
                <a:ext cx="283091" cy="276999"/>
              </a:xfrm>
              <a:prstGeom prst="rect">
                <a:avLst/>
              </a:prstGeom>
              <a:blipFill>
                <a:blip r:embed="rId10"/>
                <a:stretch>
                  <a:fillRect l="-21739" r="-8696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59F9345-016C-41A9-9AEB-CF56211D7014}"/>
                  </a:ext>
                </a:extLst>
              </p:cNvPr>
              <p:cNvSpPr txBox="1"/>
              <p:nvPr/>
            </p:nvSpPr>
            <p:spPr>
              <a:xfrm>
                <a:off x="9138249" y="5714521"/>
                <a:ext cx="2732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59F9345-016C-41A9-9AEB-CF56211D70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8249" y="5714521"/>
                <a:ext cx="273215" cy="276999"/>
              </a:xfrm>
              <a:prstGeom prst="rect">
                <a:avLst/>
              </a:prstGeom>
              <a:blipFill>
                <a:blip r:embed="rId11"/>
                <a:stretch>
                  <a:fillRect l="-20000" r="-8889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916323F1-13F0-4084-99CA-ABD043FDEB25}"/>
              </a:ext>
            </a:extLst>
          </p:cNvPr>
          <p:cNvSpPr/>
          <p:nvPr/>
        </p:nvSpPr>
        <p:spPr>
          <a:xfrm>
            <a:off x="2621541" y="3428999"/>
            <a:ext cx="540000" cy="5458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2869EA2-5D0D-463A-BB7D-21787D5653C4}"/>
              </a:ext>
            </a:extLst>
          </p:cNvPr>
          <p:cNvSpPr/>
          <p:nvPr/>
        </p:nvSpPr>
        <p:spPr>
          <a:xfrm>
            <a:off x="1361541" y="4235684"/>
            <a:ext cx="1800000" cy="5458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7AE1E97-DF5E-42BD-8AA9-587F3D9C3C08}"/>
              </a:ext>
            </a:extLst>
          </p:cNvPr>
          <p:cNvSpPr/>
          <p:nvPr/>
        </p:nvSpPr>
        <p:spPr>
          <a:xfrm>
            <a:off x="2447812" y="5063879"/>
            <a:ext cx="720000" cy="4571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8EC8F4C-4CC7-4F80-A3FC-882E1F8A3506}"/>
              </a:ext>
            </a:extLst>
          </p:cNvPr>
          <p:cNvSpPr/>
          <p:nvPr/>
        </p:nvSpPr>
        <p:spPr>
          <a:xfrm>
            <a:off x="2801541" y="5883211"/>
            <a:ext cx="360000" cy="5458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820670D-D376-4A98-A019-F6C10DA854A9}"/>
              </a:ext>
            </a:extLst>
          </p:cNvPr>
          <p:cNvSpPr/>
          <p:nvPr/>
        </p:nvSpPr>
        <p:spPr>
          <a:xfrm rot="5400000">
            <a:off x="2923193" y="2856057"/>
            <a:ext cx="720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52C591E-755A-4197-B2B5-13B888AC2418}"/>
              </a:ext>
            </a:extLst>
          </p:cNvPr>
          <p:cNvSpPr/>
          <p:nvPr/>
        </p:nvSpPr>
        <p:spPr>
          <a:xfrm rot="5400000" flipV="1">
            <a:off x="4259211" y="3032488"/>
            <a:ext cx="360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75F22E7-44F4-452F-8E46-6420EF7A9D08}"/>
              </a:ext>
            </a:extLst>
          </p:cNvPr>
          <p:cNvSpPr/>
          <p:nvPr/>
        </p:nvSpPr>
        <p:spPr>
          <a:xfrm rot="5400000">
            <a:off x="5155573" y="2852489"/>
            <a:ext cx="720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24F9368-DA38-48C0-BB63-1A4A6FDB668F}"/>
              </a:ext>
            </a:extLst>
          </p:cNvPr>
          <p:cNvSpPr/>
          <p:nvPr/>
        </p:nvSpPr>
        <p:spPr>
          <a:xfrm rot="5400000">
            <a:off x="6533679" y="3129316"/>
            <a:ext cx="180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131B526-8235-4637-98F3-9BBE9D785B79}"/>
              </a:ext>
            </a:extLst>
          </p:cNvPr>
          <p:cNvSpPr/>
          <p:nvPr/>
        </p:nvSpPr>
        <p:spPr>
          <a:xfrm rot="5400000">
            <a:off x="7249332" y="2679316"/>
            <a:ext cx="1080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6957111-8E3E-46B5-A98B-D646B2A427C1}"/>
              </a:ext>
            </a:extLst>
          </p:cNvPr>
          <p:cNvSpPr/>
          <p:nvPr/>
        </p:nvSpPr>
        <p:spPr>
          <a:xfrm rot="5400000">
            <a:off x="8701514" y="3032487"/>
            <a:ext cx="360000" cy="4572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0DD86EE-F723-4E7F-A916-EA63FF88769E}"/>
              </a:ext>
            </a:extLst>
          </p:cNvPr>
          <p:cNvSpPr txBox="1"/>
          <p:nvPr/>
        </p:nvSpPr>
        <p:spPr>
          <a:xfrm>
            <a:off x="944157" y="3802202"/>
            <a:ext cx="1897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u="sng">
                <a:solidFill>
                  <a:schemeClr val="accent1"/>
                </a:solidFill>
              </a:rPr>
              <a:t>s</a:t>
            </a:r>
            <a:r>
              <a:rPr lang="en-IN" b="1">
                <a:solidFill>
                  <a:schemeClr val="accent1"/>
                </a:solidFill>
              </a:rPr>
              <a:t>ource</a:t>
            </a:r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B0DA3A-3D5E-4F6D-855A-FCE8227A35A4}"/>
              </a:ext>
            </a:extLst>
          </p:cNvPr>
          <p:cNvSpPr txBox="1"/>
          <p:nvPr/>
        </p:nvSpPr>
        <p:spPr>
          <a:xfrm>
            <a:off x="5710112" y="1792843"/>
            <a:ext cx="973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u="sng">
                <a:solidFill>
                  <a:schemeClr val="accent2"/>
                </a:solidFill>
              </a:rPr>
              <a:t>t</a:t>
            </a:r>
            <a:r>
              <a:rPr lang="en-IN" b="1">
                <a:solidFill>
                  <a:schemeClr val="accent2"/>
                </a:solidFill>
              </a:rPr>
              <a:t>arget</a:t>
            </a:r>
            <a:endParaRPr lang="en-US" b="1">
              <a:solidFill>
                <a:schemeClr val="accent2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5A6558D-FC3E-4E52-A723-E6FDA19B47B0}"/>
              </a:ext>
            </a:extLst>
          </p:cNvPr>
          <p:cNvSpPr/>
          <p:nvPr/>
        </p:nvSpPr>
        <p:spPr>
          <a:xfrm>
            <a:off x="3137354" y="4114618"/>
            <a:ext cx="288000" cy="2880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/>
              <a:t>2</a:t>
            </a:r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4AAF734-320F-4039-891B-0984BC94A5F2}"/>
              </a:ext>
            </a:extLst>
          </p:cNvPr>
          <p:cNvSpPr/>
          <p:nvPr/>
        </p:nvSpPr>
        <p:spPr>
          <a:xfrm>
            <a:off x="7550472" y="4046975"/>
            <a:ext cx="432000" cy="4320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/>
              <a:t>3</a:t>
            </a:r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D3E271E-B82F-48BF-8AEF-FA53976739A4}"/>
              </a:ext>
            </a:extLst>
          </p:cNvPr>
          <p:cNvSpPr/>
          <p:nvPr/>
        </p:nvSpPr>
        <p:spPr>
          <a:xfrm>
            <a:off x="5407573" y="3320999"/>
            <a:ext cx="216000" cy="2160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07B9638-8A92-455A-A2C5-AB9F5716BCA0}"/>
              </a:ext>
            </a:extLst>
          </p:cNvPr>
          <p:cNvSpPr/>
          <p:nvPr/>
        </p:nvSpPr>
        <p:spPr>
          <a:xfrm>
            <a:off x="5502206" y="5893731"/>
            <a:ext cx="72000" cy="720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19B1BC9-30EE-43D8-A7FA-2B43B107230B}"/>
              </a:ext>
            </a:extLst>
          </p:cNvPr>
          <p:cNvSpPr/>
          <p:nvPr/>
        </p:nvSpPr>
        <p:spPr>
          <a:xfrm>
            <a:off x="6611746" y="5893731"/>
            <a:ext cx="72000" cy="720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20F0702-1D19-46A9-A069-3C6F7ED84E8B}"/>
              </a:ext>
            </a:extLst>
          </p:cNvPr>
          <p:cNvSpPr/>
          <p:nvPr/>
        </p:nvSpPr>
        <p:spPr>
          <a:xfrm>
            <a:off x="4358915" y="5014738"/>
            <a:ext cx="144000" cy="1440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71D5D09-C110-473A-9741-E5992C277D69}"/>
              </a:ext>
            </a:extLst>
          </p:cNvPr>
          <p:cNvSpPr/>
          <p:nvPr/>
        </p:nvSpPr>
        <p:spPr>
          <a:xfrm>
            <a:off x="8832061" y="5014738"/>
            <a:ext cx="144000" cy="1440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ADF0D83-CA1D-457B-BA41-B68D9FEC08E0}"/>
                  </a:ext>
                </a:extLst>
              </p:cNvPr>
              <p:cNvSpPr txBox="1"/>
              <p:nvPr/>
            </p:nvSpPr>
            <p:spPr>
              <a:xfrm>
                <a:off x="5582004" y="3116001"/>
                <a:ext cx="9256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IN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IN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IN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IN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IN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IN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>
                  <a:solidFill>
                    <a:schemeClr val="accent6"/>
                  </a:solidFill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ADF0D83-CA1D-457B-BA41-B68D9FEC08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2004" y="3116001"/>
                <a:ext cx="925638" cy="276999"/>
              </a:xfrm>
              <a:prstGeom prst="rect">
                <a:avLst/>
              </a:prstGeom>
              <a:blipFill>
                <a:blip r:embed="rId12"/>
                <a:stretch>
                  <a:fillRect l="-3289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AE7F8DA-47B1-47CF-AF14-2658DF971A94}"/>
                  </a:ext>
                </a:extLst>
              </p:cNvPr>
              <p:cNvSpPr txBox="1"/>
              <p:nvPr/>
            </p:nvSpPr>
            <p:spPr>
              <a:xfrm>
                <a:off x="3423487" y="3940118"/>
                <a:ext cx="9256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IN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IN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IN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IN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IN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IN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>
                  <a:solidFill>
                    <a:schemeClr val="accent6"/>
                  </a:solidFill>
                </a:endParaRPr>
              </a:p>
            </p:txBody>
          </p:sp>
        </mc:Choice>
        <mc:Fallback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AE7F8DA-47B1-47CF-AF14-2658DF971A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3487" y="3940118"/>
                <a:ext cx="925638" cy="276999"/>
              </a:xfrm>
              <a:prstGeom prst="rect">
                <a:avLst/>
              </a:prstGeom>
              <a:blipFill>
                <a:blip r:embed="rId13"/>
                <a:stretch>
                  <a:fillRect l="-3311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8B366EE-35AD-497F-82BC-B123F010AACE}"/>
                  </a:ext>
                </a:extLst>
              </p:cNvPr>
              <p:cNvSpPr txBox="1"/>
              <p:nvPr/>
            </p:nvSpPr>
            <p:spPr>
              <a:xfrm>
                <a:off x="7952904" y="3908475"/>
                <a:ext cx="9256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IN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IN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IN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  <m:r>
                            <a:rPr lang="en-IN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IN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IN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>
                  <a:solidFill>
                    <a:schemeClr val="accent6"/>
                  </a:solidFill>
                </a:endParaRPr>
              </a:p>
            </p:txBody>
          </p:sp>
        </mc:Choice>
        <mc:Fallback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8B366EE-35AD-497F-82BC-B123F010A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2904" y="3908475"/>
                <a:ext cx="925638" cy="276999"/>
              </a:xfrm>
              <a:prstGeom prst="rect">
                <a:avLst/>
              </a:prstGeom>
              <a:blipFill>
                <a:blip r:embed="rId14"/>
                <a:stretch>
                  <a:fillRect l="-3311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4A882AE-F353-464F-9577-DAE47686C45C}"/>
                  </a:ext>
                </a:extLst>
              </p:cNvPr>
              <p:cNvSpPr txBox="1"/>
              <p:nvPr/>
            </p:nvSpPr>
            <p:spPr>
              <a:xfrm>
                <a:off x="4453941" y="4808777"/>
                <a:ext cx="93095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IN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IN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IN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IN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IN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IN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>
                  <a:solidFill>
                    <a:schemeClr val="accent6"/>
                  </a:solidFill>
                </a:endParaRPr>
              </a:p>
            </p:txBody>
          </p:sp>
        </mc:Choice>
        <mc:Fallback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4A882AE-F353-464F-9577-DAE47686C4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941" y="4808777"/>
                <a:ext cx="930959" cy="276999"/>
              </a:xfrm>
              <a:prstGeom prst="rect">
                <a:avLst/>
              </a:prstGeom>
              <a:blipFill>
                <a:blip r:embed="rId15"/>
                <a:stretch>
                  <a:fillRect l="-3289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84C0AB3-409E-478C-B3AD-2883928F4C12}"/>
                  </a:ext>
                </a:extLst>
              </p:cNvPr>
              <p:cNvSpPr txBox="1"/>
              <p:nvPr/>
            </p:nvSpPr>
            <p:spPr>
              <a:xfrm>
                <a:off x="7980161" y="4784305"/>
                <a:ext cx="9256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IN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IN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IN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  <m:r>
                            <a:rPr lang="en-IN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IN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IN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>
                  <a:solidFill>
                    <a:schemeClr val="accent6"/>
                  </a:solidFill>
                </a:endParaRPr>
              </a:p>
            </p:txBody>
          </p:sp>
        </mc:Choice>
        <mc:Fallback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84C0AB3-409E-478C-B3AD-2883928F4C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0161" y="4784305"/>
                <a:ext cx="925638" cy="276999"/>
              </a:xfrm>
              <a:prstGeom prst="rect">
                <a:avLst/>
              </a:prstGeom>
              <a:blipFill>
                <a:blip r:embed="rId16"/>
                <a:stretch>
                  <a:fillRect l="-3289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A8595A0-181D-4A30-8393-EC2BF9CA8A6E}"/>
                  </a:ext>
                </a:extLst>
              </p:cNvPr>
              <p:cNvSpPr txBox="1"/>
              <p:nvPr/>
            </p:nvSpPr>
            <p:spPr>
              <a:xfrm>
                <a:off x="5029894" y="6074709"/>
                <a:ext cx="93095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IN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IN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IN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IN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IN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IN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>
                  <a:solidFill>
                    <a:schemeClr val="accent6"/>
                  </a:solidFill>
                </a:endParaRPr>
              </a:p>
            </p:txBody>
          </p:sp>
        </mc:Choice>
        <mc:Fallback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A8595A0-181D-4A30-8393-EC2BF9CA8A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894" y="6074709"/>
                <a:ext cx="930959" cy="276999"/>
              </a:xfrm>
              <a:prstGeom prst="rect">
                <a:avLst/>
              </a:prstGeom>
              <a:blipFill>
                <a:blip r:embed="rId17"/>
                <a:stretch>
                  <a:fillRect l="-2614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4B64A12-0A62-4D6C-8058-3F6B17C149F5}"/>
                  </a:ext>
                </a:extLst>
              </p:cNvPr>
              <p:cNvSpPr txBox="1"/>
              <p:nvPr/>
            </p:nvSpPr>
            <p:spPr>
              <a:xfrm>
                <a:off x="6181059" y="6074709"/>
                <a:ext cx="92108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IN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IN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IN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r>
                            <a:rPr lang="en-IN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IN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IN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>
                  <a:solidFill>
                    <a:schemeClr val="accent6"/>
                  </a:solidFill>
                </a:endParaRPr>
              </a:p>
            </p:txBody>
          </p:sp>
        </mc:Choice>
        <mc:Fallback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4B64A12-0A62-4D6C-8058-3F6B17C149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1059" y="6074709"/>
                <a:ext cx="921086" cy="276999"/>
              </a:xfrm>
              <a:prstGeom prst="rect">
                <a:avLst/>
              </a:prstGeom>
              <a:blipFill>
                <a:blip r:embed="rId18"/>
                <a:stretch>
                  <a:fillRect l="-3311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0B29D37-0F99-4252-9C50-0C79E7D42EDD}"/>
                  </a:ext>
                </a:extLst>
              </p:cNvPr>
              <p:cNvSpPr txBox="1"/>
              <p:nvPr/>
            </p:nvSpPr>
            <p:spPr>
              <a:xfrm>
                <a:off x="3192623" y="2190333"/>
                <a:ext cx="1811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0B29D37-0F99-4252-9C50-0C79E7D42E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2623" y="2190333"/>
                <a:ext cx="181139" cy="276999"/>
              </a:xfrm>
              <a:prstGeom prst="rect">
                <a:avLst/>
              </a:prstGeom>
              <a:blipFill>
                <a:blip r:embed="rId19"/>
                <a:stretch>
                  <a:fillRect l="-34483" r="-31034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C199164C-DACB-4CEC-B21E-8E8A6948024C}"/>
                  </a:ext>
                </a:extLst>
              </p:cNvPr>
              <p:cNvSpPr txBox="1"/>
              <p:nvPr/>
            </p:nvSpPr>
            <p:spPr>
              <a:xfrm>
                <a:off x="5420662" y="2190333"/>
                <a:ext cx="1811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C199164C-DACB-4CEC-B21E-8E8A694802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0662" y="2190333"/>
                <a:ext cx="181139" cy="276999"/>
              </a:xfrm>
              <a:prstGeom prst="rect">
                <a:avLst/>
              </a:prstGeom>
              <a:blipFill>
                <a:blip r:embed="rId20"/>
                <a:stretch>
                  <a:fillRect l="-30000" r="-30000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7884B34-6374-4500-8E8D-ABE721ADD221}"/>
                  </a:ext>
                </a:extLst>
              </p:cNvPr>
              <p:cNvSpPr txBox="1"/>
              <p:nvPr/>
            </p:nvSpPr>
            <p:spPr>
              <a:xfrm>
                <a:off x="4344889" y="2601703"/>
                <a:ext cx="1811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7884B34-6374-4500-8E8D-ABE721ADD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4889" y="2601703"/>
                <a:ext cx="181139" cy="276999"/>
              </a:xfrm>
              <a:prstGeom prst="rect">
                <a:avLst/>
              </a:prstGeom>
              <a:blipFill>
                <a:blip r:embed="rId21"/>
                <a:stretch>
                  <a:fillRect l="-34483" r="-31034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BB9FA75-36A1-4D81-AA63-5E7E989F9937}"/>
                  </a:ext>
                </a:extLst>
              </p:cNvPr>
              <p:cNvSpPr txBox="1"/>
              <p:nvPr/>
            </p:nvSpPr>
            <p:spPr>
              <a:xfrm>
                <a:off x="6465547" y="2802659"/>
                <a:ext cx="3574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0.5</m:t>
                      </m:r>
                    </m:oMath>
                  </m:oMathPara>
                </a14:m>
                <a:endParaRPr lang="en-US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BB9FA75-36A1-4D81-AA63-5E7E989F99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5547" y="2802659"/>
                <a:ext cx="357470" cy="276999"/>
              </a:xfrm>
              <a:prstGeom prst="rect">
                <a:avLst/>
              </a:prstGeom>
              <a:blipFill>
                <a:blip r:embed="rId22"/>
                <a:stretch>
                  <a:fillRect l="-15517" r="-18966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9E0B709-920F-4A25-BC88-A171CB0C92A8}"/>
                  </a:ext>
                </a:extLst>
              </p:cNvPr>
              <p:cNvSpPr txBox="1"/>
              <p:nvPr/>
            </p:nvSpPr>
            <p:spPr>
              <a:xfrm>
                <a:off x="7698762" y="1884340"/>
                <a:ext cx="1811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9E0B709-920F-4A25-BC88-A171CB0C92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8762" y="1884340"/>
                <a:ext cx="181139" cy="276999"/>
              </a:xfrm>
              <a:prstGeom prst="rect">
                <a:avLst/>
              </a:prstGeom>
              <a:blipFill>
                <a:blip r:embed="rId23"/>
                <a:stretch>
                  <a:fillRect l="-33333" r="-26667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CFC8435-CE86-4704-85F1-FB98D5E0F4C1}"/>
                  </a:ext>
                </a:extLst>
              </p:cNvPr>
              <p:cNvSpPr txBox="1"/>
              <p:nvPr/>
            </p:nvSpPr>
            <p:spPr>
              <a:xfrm>
                <a:off x="8790944" y="2601703"/>
                <a:ext cx="1811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CFC8435-CE86-4704-85F1-FB98D5E0F4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0944" y="2601703"/>
                <a:ext cx="181139" cy="276999"/>
              </a:xfrm>
              <a:prstGeom prst="rect">
                <a:avLst/>
              </a:prstGeom>
              <a:blipFill>
                <a:blip r:embed="rId24"/>
                <a:stretch>
                  <a:fillRect l="-30000" r="-3000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09459CA3-37F0-4D2A-8D8E-7B2D7AA06E1F}"/>
                  </a:ext>
                </a:extLst>
              </p:cNvPr>
              <p:cNvSpPr txBox="1"/>
              <p:nvPr/>
            </p:nvSpPr>
            <p:spPr>
              <a:xfrm>
                <a:off x="2223334" y="3317790"/>
                <a:ext cx="3574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1.5</m:t>
                      </m:r>
                    </m:oMath>
                  </m:oMathPara>
                </a14:m>
                <a:endParaRPr lang="en-US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09459CA3-37F0-4D2A-8D8E-7B2D7AA06E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3334" y="3317790"/>
                <a:ext cx="357470" cy="276999"/>
              </a:xfrm>
              <a:prstGeom prst="rect">
                <a:avLst/>
              </a:prstGeom>
              <a:blipFill>
                <a:blip r:embed="rId25"/>
                <a:stretch>
                  <a:fillRect l="-15517" r="-18966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1687B02-17C5-487C-856E-86E643E21920}"/>
                  </a:ext>
                </a:extLst>
              </p:cNvPr>
              <p:cNvSpPr txBox="1"/>
              <p:nvPr/>
            </p:nvSpPr>
            <p:spPr>
              <a:xfrm>
                <a:off x="1180886" y="4141904"/>
                <a:ext cx="1811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1687B02-17C5-487C-856E-86E643E219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886" y="4141904"/>
                <a:ext cx="181140" cy="276999"/>
              </a:xfrm>
              <a:prstGeom prst="rect">
                <a:avLst/>
              </a:prstGeom>
              <a:blipFill>
                <a:blip r:embed="rId26"/>
                <a:stretch>
                  <a:fillRect l="-34483" r="-34483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2B349CF6-B253-47A6-896A-86342043C981}"/>
                  </a:ext>
                </a:extLst>
              </p:cNvPr>
              <p:cNvSpPr txBox="1"/>
              <p:nvPr/>
            </p:nvSpPr>
            <p:spPr>
              <a:xfrm>
                <a:off x="2220929" y="4944892"/>
                <a:ext cx="1811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2B349CF6-B253-47A6-896A-86342043C9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0929" y="4944892"/>
                <a:ext cx="181140" cy="276999"/>
              </a:xfrm>
              <a:prstGeom prst="rect">
                <a:avLst/>
              </a:prstGeom>
              <a:blipFill>
                <a:blip r:embed="rId27"/>
                <a:stretch>
                  <a:fillRect l="-30000" r="-30000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7587AD52-64B9-435E-8529-316A0F27D200}"/>
                  </a:ext>
                </a:extLst>
              </p:cNvPr>
              <p:cNvSpPr txBox="1"/>
              <p:nvPr/>
            </p:nvSpPr>
            <p:spPr>
              <a:xfrm>
                <a:off x="2556403" y="5772002"/>
                <a:ext cx="1811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7587AD52-64B9-435E-8529-316A0F27D2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6403" y="5772002"/>
                <a:ext cx="181140" cy="276999"/>
              </a:xfrm>
              <a:prstGeom prst="rect">
                <a:avLst/>
              </a:prstGeom>
              <a:blipFill>
                <a:blip r:embed="rId28"/>
                <a:stretch>
                  <a:fillRect l="-30000" r="-3000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0699982F-4567-4154-8C92-66B3FB9DA418}"/>
                  </a:ext>
                </a:extLst>
              </p:cNvPr>
              <p:cNvSpPr txBox="1"/>
              <p:nvPr/>
            </p:nvSpPr>
            <p:spPr>
              <a:xfrm>
                <a:off x="9274856" y="4257582"/>
                <a:ext cx="30651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b="1">
                    <a:solidFill>
                      <a:schemeClr val="bg1"/>
                    </a:solidFill>
                  </a:rPr>
                  <a:t>Optimal</a:t>
                </a:r>
              </a:p>
              <a:p>
                <a:r>
                  <a:rPr lang="en-IN" b="1">
                    <a:solidFill>
                      <a:schemeClr val="accent6"/>
                    </a:solidFill>
                  </a:rPr>
                  <a:t>Transport Plan  </a:t>
                </a:r>
                <a14:m>
                  <m:oMath xmlns:m="http://schemas.openxmlformats.org/officeDocument/2006/math">
                    <m:r>
                      <a:rPr lang="en-IN" b="1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IN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IN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IN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b="1" i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𝚷</m:t>
                        </m:r>
                      </m:e>
                      <m:sub>
                        <m:r>
                          <a:rPr lang="en-IN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𝒔𝒕</m:t>
                        </m:r>
                      </m:sub>
                    </m:sSub>
                  </m:oMath>
                </a14:m>
                <a:endParaRPr lang="en-US" b="1">
                  <a:solidFill>
                    <a:schemeClr val="accent6"/>
                  </a:solidFill>
                </a:endParaRPr>
              </a:p>
            </p:txBody>
          </p:sp>
        </mc:Choice>
        <mc:Fallback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0699982F-4567-4154-8C92-66B3FB9DA4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4856" y="4257582"/>
                <a:ext cx="3065198" cy="646331"/>
              </a:xfrm>
              <a:prstGeom prst="rect">
                <a:avLst/>
              </a:prstGeom>
              <a:blipFill>
                <a:blip r:embed="rId29"/>
                <a:stretch>
                  <a:fillRect l="-1590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91295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D1D1A-CB2F-6CC9-E5B8-6DA6460D9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Our First Result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2932029-59D3-7167-101F-F415FF52E9BE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IN" b="1"/>
                  <a:t>OT</a:t>
                </a:r>
                <a:r>
                  <a:rPr lang="en-IN"/>
                  <a:t> Matches </a:t>
                </a:r>
                <a:r>
                  <a:rPr lang="en-IN" b="1"/>
                  <a:t>MMD</a:t>
                </a:r>
                <a:r>
                  <a:rPr lang="en-IN"/>
                  <a:t> in sample complexity !</a:t>
                </a:r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2932029-59D3-7167-101F-F415FF52E9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t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81309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29DBD-AA22-A91D-C2FB-5E9780DE4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OT = learning Transport plan kernel embedding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F57361-30F4-DEBB-E52A-A3ECB26F86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80" t="27306" r="21542" b="32056"/>
          <a:stretch/>
        </p:blipFill>
        <p:spPr>
          <a:xfrm>
            <a:off x="2356815" y="2546682"/>
            <a:ext cx="7478369" cy="3531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0C6349-B009-5172-71B0-8AF2C9A1EE37}"/>
              </a:ext>
            </a:extLst>
          </p:cNvPr>
          <p:cNvSpPr txBox="1"/>
          <p:nvPr/>
        </p:nvSpPr>
        <p:spPr>
          <a:xfrm>
            <a:off x="9305633" y="6413760"/>
            <a:ext cx="2806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chemeClr val="accent1">
                    <a:lumMod val="25000"/>
                    <a:lumOff val="75000"/>
                  </a:schemeClr>
                </a:solidFill>
              </a:rPr>
              <a:t>Nath &amp; </a:t>
            </a:r>
            <a:r>
              <a:rPr lang="en-US" sz="1400" b="1" err="1">
                <a:solidFill>
                  <a:schemeClr val="accent1">
                    <a:lumMod val="25000"/>
                    <a:lumOff val="75000"/>
                  </a:schemeClr>
                </a:solidFill>
              </a:rPr>
              <a:t>Jawanpuria</a:t>
            </a:r>
            <a:r>
              <a:rPr lang="en-US" sz="1400" b="1">
                <a:solidFill>
                  <a:schemeClr val="accent1">
                    <a:lumMod val="25000"/>
                    <a:lumOff val="75000"/>
                  </a:schemeClr>
                </a:solidFill>
              </a:rPr>
              <a:t>, NeurIPS’20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7970847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D1D1A-CB2F-6CC9-E5B8-6DA6460D9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Exploring MMD regularized OT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32029-59D3-7167-101F-F415FF52E9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b="1"/>
              <a:t>Metricity preservation, Scalable optimization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835801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E1B4E-0E0A-42A9-871F-6C373CE3B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>
                <a:solidFill>
                  <a:schemeClr val="accent1"/>
                </a:solidFill>
              </a:rPr>
              <a:t>MMD regularized</a:t>
            </a:r>
            <a:r>
              <a:rPr lang="en-IN" b="1"/>
              <a:t> Optimal Transport</a:t>
            </a:r>
            <a:endParaRPr lang="en-US" b="1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E1EA65A-D60F-4C8E-93D4-A449E8B22B01}"/>
                  </a:ext>
                </a:extLst>
              </p:cNvPr>
              <p:cNvSpPr txBox="1"/>
              <p:nvPr/>
            </p:nvSpPr>
            <p:spPr>
              <a:xfrm>
                <a:off x="-20847" y="1690688"/>
                <a:ext cx="12233693" cy="3457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IN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IN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𝑾</m:t>
                          </m:r>
                        </m:e>
                        <m:sub>
                          <m:r>
                            <a:rPr kumimoji="0" lang="en-IN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𝒄</m:t>
                          </m:r>
                        </m:sub>
                      </m:sSub>
                      <m:d>
                        <m:dPr>
                          <m:ctrlPr>
                            <a:rPr kumimoji="0" lang="en-IN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IN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𝒔</m:t>
                          </m:r>
                          <m:r>
                            <a:rPr kumimoji="0" lang="en-IN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,</m:t>
                          </m:r>
                          <m:r>
                            <a:rPr kumimoji="0" lang="en-IN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𝒕</m:t>
                          </m:r>
                        </m:e>
                      </m:d>
                      <m:r>
                        <a:rPr kumimoji="0" lang="en-IN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≡</m:t>
                      </m:r>
                      <m:func>
                        <m:func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3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36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min</m:t>
                              </m:r>
                            </m:e>
                            <m:lim>
                              <m:r>
                                <a:rPr kumimoji="0" lang="en-IN" sz="3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𝝅</m:t>
                              </m:r>
                              <m:r>
                                <a:rPr kumimoji="0" lang="en-IN" sz="3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∈</m:t>
                              </m:r>
                              <m:r>
                                <a:rPr kumimoji="0" lang="en-IN" sz="36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𝚫</m:t>
                              </m:r>
                            </m:lim>
                          </m:limLow>
                        </m:fName>
                        <m:e>
                          <m:sSup>
                            <m:sSupPr>
                              <m:ctrlPr>
                                <a:rPr kumimoji="0" lang="en-IN" sz="3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0" lang="en-IN" sz="36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IN" sz="36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bg1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kumimoji="0" lang="en-IN" sz="3600" b="1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bg1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nary>
                                            <m:naryPr>
                                              <m:limLoc m:val="undOvr"/>
                                              <m:subHide m:val="on"/>
                                              <m:supHide m:val="on"/>
                                              <m:ctrlPr>
                                                <a:rPr kumimoji="0" lang="en-IN" sz="3600" b="1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accent2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naryPr>
                                            <m:sub/>
                                            <m:sup/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kumimoji="0" lang="en-IN" sz="3600" b="1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kumimoji="0" lang="en-IN" sz="3600" b="1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𝒄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kumimoji="0" lang="en-IN" sz="3600" b="1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chemeClr val="bg1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𝒑</m:t>
                                                  </m:r>
                                                </m:sup>
                                              </m:sSup>
                                              <m:r>
                                                <a:rPr kumimoji="0" lang="en-IN" sz="3600" b="1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accent2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kumimoji="0" lang="en-IN" sz="3600" b="1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accent2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𝒅</m:t>
                                              </m:r>
                                              <m:r>
                                                <a:rPr kumimoji="0" lang="en-IN" sz="3600" b="1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accent2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𝝅</m:t>
                                              </m:r>
                                            </m:e>
                                          </m:nary>
                                        </m:e>
                                      </m:d>
                                    </m:e>
                                    <m:sup>
                                      <m:f>
                                        <m:fPr>
                                          <m:ctrlPr>
                                            <a:rPr kumimoji="0" lang="en-IN" sz="3600" b="1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bg1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kumimoji="0" lang="en-IN" sz="3600" b="1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bg1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𝟏</m:t>
                                          </m:r>
                                        </m:num>
                                        <m:den>
                                          <m:r>
                                            <a:rPr kumimoji="0" lang="en-IN" sz="3600" b="1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bg1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𝒑</m:t>
                                          </m:r>
                                        </m:den>
                                      </m:f>
                                    </m:sup>
                                  </m:sSup>
                                  <m:r>
                                    <a:rPr kumimoji="0" lang="en-IN" sz="36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+</m:t>
                                  </m:r>
                                  <m:r>
                                    <a:rPr kumimoji="0" lang="en-IN" sz="36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𝝀</m:t>
                                  </m:r>
                                  <m:r>
                                    <a:rPr kumimoji="0" lang="en-IN" sz="36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𝑴𝑴𝑫</m:t>
                                  </m:r>
                                  <m:sSup>
                                    <m:sSupPr>
                                      <m:ctrlPr>
                                        <a:rPr kumimoji="0" lang="en-IN" sz="36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bg1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kumimoji="0" lang="en-IN" sz="3600" b="1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bg1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kumimoji="0" lang="en-IN" sz="3600" b="1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bg1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kumimoji="0" lang="en-IN" sz="3600" b="1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bg1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𝝅</m:t>
                                              </m:r>
                                            </m:e>
                                            <m:sub>
                                              <m:r>
                                                <a:rPr kumimoji="0" lang="en-IN" sz="3600" b="1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bg1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𝟏</m:t>
                                              </m:r>
                                            </m:sub>
                                          </m:sSub>
                                          <m:r>
                                            <a:rPr kumimoji="0" lang="en-IN" sz="3600" b="1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bg1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,</m:t>
                                          </m:r>
                                          <m:r>
                                            <a:rPr kumimoji="0" lang="en-IN" sz="3600" b="1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bg1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𝒔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kumimoji="0" lang="en-IN" sz="36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bg1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𝒒</m:t>
                                      </m:r>
                                    </m:sup>
                                  </m:sSup>
                                  <m:r>
                                    <a:rPr kumimoji="0" lang="en-IN" sz="36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+</m:t>
                                  </m:r>
                                  <m:r>
                                    <a:rPr kumimoji="0" lang="en-IN" sz="36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𝝀</m:t>
                                  </m:r>
                                  <m:r>
                                    <a:rPr kumimoji="0" lang="en-IN" sz="36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𝑴𝑴𝑫</m:t>
                                  </m:r>
                                  <m:sSup>
                                    <m:sSupPr>
                                      <m:ctrlPr>
                                        <a:rPr kumimoji="0" lang="en-IN" sz="36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bg1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kumimoji="0" lang="en-IN" sz="3600" b="1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bg1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kumimoji="0" lang="en-IN" sz="3600" b="1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bg1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kumimoji="0" lang="en-IN" sz="3600" b="1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bg1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𝝅</m:t>
                                              </m:r>
                                            </m:e>
                                            <m:sub>
                                              <m:r>
                                                <a:rPr kumimoji="0" lang="en-IN" sz="3600" b="1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bg1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𝟐</m:t>
                                              </m:r>
                                            </m:sub>
                                          </m:sSub>
                                          <m:r>
                                            <a:rPr kumimoji="0" lang="en-IN" sz="3600" b="1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bg1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,</m:t>
                                          </m:r>
                                          <m:r>
                                            <a:rPr kumimoji="0" lang="en-IN" sz="3600" b="1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bg1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𝒕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kumimoji="0" lang="en-IN" sz="36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bg1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𝒒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kumimoji="0" lang="en-IN" sz="3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𝟏</m:t>
                              </m:r>
                              <m:r>
                                <a:rPr kumimoji="0" lang="en-IN" sz="3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/</m:t>
                              </m:r>
                              <m:r>
                                <a:rPr kumimoji="0" lang="en-IN" sz="3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𝒒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E1EA65A-D60F-4C8E-93D4-A449E8B22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0847" y="1690688"/>
                <a:ext cx="12233693" cy="3457998"/>
              </a:xfrm>
              <a:prstGeom prst="rect">
                <a:avLst/>
              </a:prstGeom>
              <a:blipFill>
                <a:blip r:embed="rId2"/>
                <a:stretch>
                  <a:fillRect l="-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F076BB9-FEDD-4B44-8806-1FB29FAACCEF}"/>
                  </a:ext>
                </a:extLst>
              </p:cNvPr>
              <p:cNvSpPr txBox="1"/>
              <p:nvPr/>
            </p:nvSpPr>
            <p:spPr>
              <a:xfrm>
                <a:off x="464388" y="5167312"/>
                <a:ext cx="4494362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IN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𝒔</m:t>
                      </m:r>
                      <m:r>
                        <a:rPr kumimoji="0" lang="en-IN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</m:t>
                      </m:r>
                      <m:r>
                        <a:rPr kumimoji="0" lang="en-IN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𝒕</m:t>
                      </m:r>
                      <m:r>
                        <a:rPr kumimoji="0" lang="en-IN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       </m:t>
                      </m:r>
                      <m:sSub>
                        <m:sSubPr>
                          <m:ctrlPr>
                            <a:rPr kumimoji="0" lang="en-IN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IN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𝝅</m:t>
                          </m:r>
                        </m:e>
                        <m:sub>
                          <m:r>
                            <a:rPr kumimoji="0" lang="en-IN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sub>
                      </m:sSub>
                      <m:r>
                        <a:rPr kumimoji="0" lang="en-IN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IN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𝒔</m:t>
                      </m:r>
                      <m:r>
                        <a:rPr kumimoji="0" lang="en-IN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 </m:t>
                      </m:r>
                      <m:sSub>
                        <m:sSubPr>
                          <m:ctrlPr>
                            <a:rPr kumimoji="0" lang="en-IN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IN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𝝅</m:t>
                          </m:r>
                        </m:e>
                        <m:sub>
                          <m:r>
                            <a:rPr kumimoji="0" lang="en-IN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b>
                      </m:sSub>
                      <m:r>
                        <a:rPr kumimoji="0" lang="en-IN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IN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𝒕</m:t>
                      </m:r>
                    </m:oMath>
                  </m:oMathPara>
                </a14:m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F076BB9-FEDD-4B44-8806-1FB29FAACC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388" y="5167312"/>
                <a:ext cx="4494362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50917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E1B4E-0E0A-42A9-871F-6C373CE3B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/>
              <a:t>MMD regularized Optimal Transport</a:t>
            </a:r>
            <a:endParaRPr lang="en-US" b="1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E1EA65A-D60F-4C8E-93D4-A449E8B22B01}"/>
                  </a:ext>
                </a:extLst>
              </p:cNvPr>
              <p:cNvSpPr txBox="1"/>
              <p:nvPr/>
            </p:nvSpPr>
            <p:spPr>
              <a:xfrm>
                <a:off x="-20847" y="1690688"/>
                <a:ext cx="12233693" cy="34325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IN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𝓤</m:t>
                          </m:r>
                        </m:e>
                        <m:sub>
                          <m:r>
                            <a:rPr kumimoji="0" lang="en-IN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𝒄</m:t>
                          </m:r>
                          <m:r>
                            <a:rPr kumimoji="0" lang="en-IN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, </m:t>
                          </m:r>
                          <m:r>
                            <a:rPr kumimoji="0" lang="en-IN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𝒌</m:t>
                          </m:r>
                          <m:r>
                            <a:rPr kumimoji="0" lang="en-IN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,</m:t>
                          </m:r>
                          <m:r>
                            <a:rPr kumimoji="0" lang="en-IN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𝝀</m:t>
                          </m:r>
                        </m:sub>
                      </m:sSub>
                      <m:sSub>
                        <m:sSubPr>
                          <m:ctrlPr>
                            <a:rPr kumimoji="0" lang="en-IN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kumimoji="0" lang="en-IN" sz="3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IN" sz="3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𝒔</m:t>
                              </m:r>
                              <m:r>
                                <a:rPr kumimoji="0" lang="en-IN" sz="3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,</m:t>
                              </m:r>
                              <m:r>
                                <a:rPr kumimoji="0" lang="en-IN" sz="3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𝒕</m:t>
                              </m:r>
                            </m:e>
                          </m:d>
                        </m:e>
                        <m:sub/>
                      </m:sSub>
                      <m:r>
                        <a:rPr kumimoji="0" lang="en-IN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≡</m:t>
                      </m:r>
                      <m:func>
                        <m:func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3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36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min</m:t>
                              </m:r>
                            </m:e>
                            <m:lim>
                              <m:r>
                                <a:rPr kumimoji="0" lang="en-IN" sz="3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𝝅</m:t>
                              </m:r>
                              <m:r>
                                <a:rPr kumimoji="0" lang="en-IN" sz="3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≥</m:t>
                              </m:r>
                              <m:r>
                                <a:rPr kumimoji="0" lang="en-IN" sz="3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𝟎</m:t>
                              </m:r>
                            </m:lim>
                          </m:limLow>
                        </m:fName>
                        <m:e>
                          <m:sSup>
                            <m:sSupPr>
                              <m:ctrlPr>
                                <a:rPr kumimoji="0" lang="en-IN" sz="3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0" lang="en-IN" sz="36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IN" sz="36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bg1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kumimoji="0" lang="en-IN" sz="3600" b="1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bg1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nary>
                                            <m:naryPr>
                                              <m:limLoc m:val="undOvr"/>
                                              <m:subHide m:val="on"/>
                                              <m:supHide m:val="on"/>
                                              <m:ctrlPr>
                                                <a:rPr kumimoji="0" lang="en-IN" sz="3600" b="1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accent2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naryPr>
                                            <m:sub/>
                                            <m:sup/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kumimoji="0" lang="en-IN" sz="3600" b="1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kumimoji="0" lang="en-IN" sz="3600" b="1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𝒄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kumimoji="0" lang="en-IN" sz="3600" b="1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chemeClr val="bg1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𝒑</m:t>
                                                  </m:r>
                                                </m:sup>
                                              </m:sSup>
                                              <m:r>
                                                <a:rPr kumimoji="0" lang="en-IN" sz="3600" b="1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accent2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kumimoji="0" lang="en-IN" sz="3600" b="1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accent2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𝒅</m:t>
                                              </m:r>
                                              <m:r>
                                                <a:rPr kumimoji="0" lang="en-IN" sz="3600" b="1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accent2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𝝅</m:t>
                                              </m:r>
                                            </m:e>
                                          </m:nary>
                                        </m:e>
                                      </m:d>
                                    </m:e>
                                    <m:sup>
                                      <m:f>
                                        <m:fPr>
                                          <m:ctrlPr>
                                            <a:rPr kumimoji="0" lang="en-IN" sz="3600" b="1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bg1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kumimoji="0" lang="en-IN" sz="3600" b="1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bg1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𝟏</m:t>
                                          </m:r>
                                        </m:num>
                                        <m:den>
                                          <m:r>
                                            <a:rPr kumimoji="0" lang="en-IN" sz="3600" b="1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bg1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𝒑</m:t>
                                          </m:r>
                                        </m:den>
                                      </m:f>
                                    </m:sup>
                                  </m:sSup>
                                  <m:r>
                                    <a:rPr kumimoji="0" lang="en-IN" sz="36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2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+</m:t>
                                  </m:r>
                                  <m:r>
                                    <a:rPr kumimoji="0" lang="en-IN" sz="36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2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𝝀</m:t>
                                  </m:r>
                                  <m:r>
                                    <a:rPr kumimoji="0" lang="en-IN" sz="36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2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𝑴𝑴𝑫</m:t>
                                  </m:r>
                                  <m:sSup>
                                    <m:sSupPr>
                                      <m:ctrlPr>
                                        <a:rPr kumimoji="0" lang="en-IN" sz="36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2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kumimoji="0" lang="en-IN" sz="3600" b="1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accent2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kumimoji="0" lang="en-IN" sz="3600" b="1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accent2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kumimoji="0" lang="en-IN" sz="3600" b="1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accent2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𝝅</m:t>
                                              </m:r>
                                            </m:e>
                                            <m:sub>
                                              <m:r>
                                                <a:rPr kumimoji="0" lang="en-IN" sz="3600" b="1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accent2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𝟏</m:t>
                                              </m:r>
                                            </m:sub>
                                          </m:sSub>
                                          <m:r>
                                            <a:rPr kumimoji="0" lang="en-IN" sz="3600" b="1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accent2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,</m:t>
                                          </m:r>
                                          <m:r>
                                            <a:rPr kumimoji="0" lang="en-IN" sz="3600" b="1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accent2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𝒔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kumimoji="0" lang="en-IN" sz="36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bg1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𝒒</m:t>
                                      </m:r>
                                    </m:sup>
                                  </m:sSup>
                                  <m:r>
                                    <a:rPr kumimoji="0" lang="en-IN" sz="36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2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+</m:t>
                                  </m:r>
                                  <m:r>
                                    <a:rPr kumimoji="0" lang="en-IN" sz="36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2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𝝀</m:t>
                                  </m:r>
                                  <m:r>
                                    <a:rPr kumimoji="0" lang="en-IN" sz="36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2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𝑴𝑴𝑫</m:t>
                                  </m:r>
                                  <m:sSup>
                                    <m:sSupPr>
                                      <m:ctrlPr>
                                        <a:rPr kumimoji="0" lang="en-IN" sz="36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2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kumimoji="0" lang="en-IN" sz="3600" b="1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accent2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kumimoji="0" lang="en-IN" sz="3600" b="1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accent2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kumimoji="0" lang="en-IN" sz="3600" b="1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accent2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𝝅</m:t>
                                              </m:r>
                                            </m:e>
                                            <m:sub>
                                              <m:r>
                                                <a:rPr kumimoji="0" lang="en-IN" sz="3600" b="1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accent2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𝟐</m:t>
                                              </m:r>
                                            </m:sub>
                                          </m:sSub>
                                          <m:r>
                                            <a:rPr kumimoji="0" lang="en-IN" sz="3600" b="1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accent2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,</m:t>
                                          </m:r>
                                          <m:r>
                                            <a:rPr kumimoji="0" lang="en-IN" sz="3600" b="1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accent2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𝒕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kumimoji="0" lang="en-IN" sz="36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bg1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𝒒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kumimoji="0" lang="en-IN" sz="3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𝟏</m:t>
                              </m:r>
                              <m:r>
                                <a:rPr kumimoji="0" lang="en-IN" sz="3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/</m:t>
                              </m:r>
                              <m:r>
                                <a:rPr kumimoji="0" lang="en-IN" sz="3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𝒒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E1EA65A-D60F-4C8E-93D4-A449E8B22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0847" y="1690688"/>
                <a:ext cx="12233693" cy="3432543"/>
              </a:xfrm>
              <a:prstGeom prst="rect">
                <a:avLst/>
              </a:prstGeom>
              <a:blipFill>
                <a:blip r:embed="rId3"/>
                <a:stretch>
                  <a:fillRect l="-4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F00E734C-2B9D-055B-B442-B52F6315E257}"/>
              </a:ext>
            </a:extLst>
          </p:cNvPr>
          <p:cNvSpPr txBox="1"/>
          <p:nvPr/>
        </p:nvSpPr>
        <p:spPr>
          <a:xfrm>
            <a:off x="8011064" y="6416129"/>
            <a:ext cx="3904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err="1">
                <a:solidFill>
                  <a:schemeClr val="accent1">
                    <a:lumMod val="25000"/>
                    <a:lumOff val="75000"/>
                  </a:schemeClr>
                </a:solidFill>
              </a:rPr>
              <a:t>Manupriya</a:t>
            </a:r>
            <a:r>
              <a:rPr lang="en-US" sz="1800" b="1">
                <a:solidFill>
                  <a:schemeClr val="accent1">
                    <a:lumMod val="25000"/>
                    <a:lumOff val="75000"/>
                  </a:schemeClr>
                </a:solidFill>
              </a:rPr>
              <a:t> </a:t>
            </a:r>
            <a:r>
              <a:rPr lang="en-US" sz="1800" b="1" i="1">
                <a:solidFill>
                  <a:schemeClr val="accent1">
                    <a:lumMod val="25000"/>
                    <a:lumOff val="75000"/>
                  </a:schemeClr>
                </a:solidFill>
              </a:rPr>
              <a:t>et.a</a:t>
            </a:r>
            <a:r>
              <a:rPr lang="en-US" b="1" i="1">
                <a:solidFill>
                  <a:schemeClr val="accent1">
                    <a:lumMod val="25000"/>
                    <a:lumOff val="75000"/>
                  </a:schemeClr>
                </a:solidFill>
              </a:rPr>
              <a:t>l.</a:t>
            </a:r>
            <a:r>
              <a:rPr lang="en-US" b="1">
                <a:solidFill>
                  <a:schemeClr val="accent1">
                    <a:lumMod val="25000"/>
                    <a:lumOff val="75000"/>
                  </a:schemeClr>
                </a:solidFill>
              </a:rPr>
              <a:t> </a:t>
            </a:r>
            <a:r>
              <a:rPr lang="en-US" sz="1800" b="1">
                <a:solidFill>
                  <a:schemeClr val="accent1">
                    <a:lumMod val="25000"/>
                    <a:lumOff val="75000"/>
                  </a:schemeClr>
                </a:solidFill>
              </a:rPr>
              <a:t>, </a:t>
            </a:r>
            <a:r>
              <a:rPr lang="en-US" sz="1800" b="1" err="1">
                <a:solidFill>
                  <a:schemeClr val="accent1">
                    <a:lumMod val="25000"/>
                    <a:lumOff val="75000"/>
                  </a:schemeClr>
                </a:solidFill>
              </a:rPr>
              <a:t>arxiv</a:t>
            </a:r>
            <a:r>
              <a:rPr lang="en-US" b="1">
                <a:solidFill>
                  <a:schemeClr val="accent1">
                    <a:lumMod val="25000"/>
                    <a:lumOff val="75000"/>
                  </a:schemeClr>
                </a:solidFill>
              </a:rPr>
              <a:t>: 2011.05001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7595532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E1B4E-0E0A-42A9-871F-6C373CE3B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/>
              <a:t>MMD regularized Optimal Transport</a:t>
            </a:r>
            <a:endParaRPr lang="en-US" b="1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4D2FB8-074E-1AED-BD8F-F0347517A49D}"/>
                  </a:ext>
                </a:extLst>
              </p:cNvPr>
              <p:cNvSpPr txBox="1"/>
              <p:nvPr/>
            </p:nvSpPr>
            <p:spPr>
              <a:xfrm>
                <a:off x="459938" y="2151851"/>
                <a:ext cx="11272124" cy="20556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𝓤</m:t>
                        </m:r>
                      </m:e>
                      <m:sub>
                        <m: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𝒄</m:t>
                        </m:r>
                        <m: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, </m:t>
                        </m:r>
                        <m: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𝒌</m:t>
                        </m:r>
                        <m: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,</m:t>
                        </m:r>
                        <m: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𝝀</m:t>
                        </m:r>
                      </m:sub>
                    </m:sSub>
                    <m:sSub>
                      <m:sSubPr>
                        <m:ctrlP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d>
                          <m:dPr>
                            <m:ctrlPr>
                              <a:rPr kumimoji="0" lang="en-I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I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𝒔</m:t>
                            </m:r>
                            <m:r>
                              <a:rPr kumimoji="0" lang="en-I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,</m:t>
                            </m:r>
                            <m:r>
                              <a:rPr kumimoji="0" lang="en-I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𝒕</m:t>
                            </m:r>
                          </m:e>
                        </m:d>
                      </m:e>
                      <m:sub/>
                    </m:sSub>
                  </m:oMath>
                </a14:m>
                <a:r>
                  <a:rPr lang="en-IN"/>
                  <a:t> enjoys same estimation convergence rate as MMD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IN">
                  <a:solidFill>
                    <a:schemeClr val="bg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𝓤</m:t>
                        </m:r>
                      </m:e>
                      <m:sub>
                        <m: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𝒄</m:t>
                        </m:r>
                        <m: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, </m:t>
                        </m:r>
                        <m: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𝒌</m:t>
                        </m:r>
                        <m: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,</m:t>
                        </m:r>
                        <m: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𝝀</m:t>
                        </m:r>
                      </m:sub>
                    </m:sSub>
                    <m:sSub>
                      <m:sSubPr>
                        <m:ctrlP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d>
                          <m:dPr>
                            <m:ctrlPr>
                              <a:rPr kumimoji="0" lang="en-I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I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𝒔</m:t>
                            </m:r>
                            <m:r>
                              <a:rPr kumimoji="0" lang="en-I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,</m:t>
                            </m:r>
                            <m:r>
                              <a:rPr kumimoji="0" lang="en-I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𝒕</m:t>
                            </m:r>
                          </m:e>
                        </m:d>
                      </m:e>
                      <m:sub/>
                    </m:sSub>
                  </m:oMath>
                </a14:m>
                <a:r>
                  <a:rPr lang="en-IN">
                    <a:solidFill>
                      <a:schemeClr val="bg1"/>
                    </a:solidFill>
                  </a:rPr>
                  <a:t> is itself a valid metric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IN">
                    <a:solidFill>
                      <a:schemeClr val="bg1"/>
                    </a:solidFill>
                  </a:rPr>
                  <a:t>Duality connection with MMD and Wasserstein metrics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IN">
                    <a:solidFill>
                      <a:schemeClr val="bg1"/>
                    </a:solidFill>
                  </a:rPr>
                  <a:t>Interpolates between MMD and Wasserstein </a:t>
                </a:r>
                <a:r>
                  <a:rPr lang="en-IN" err="1">
                    <a:solidFill>
                      <a:schemeClr val="bg1"/>
                    </a:solidFill>
                  </a:rPr>
                  <a:t>wrt</a:t>
                </a:r>
                <a:r>
                  <a:rPr lang="en-IN">
                    <a:solidFill>
                      <a:schemeClr val="bg1"/>
                    </a:solidFill>
                  </a:rPr>
                  <a:t>.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IN">
                  <a:solidFill>
                    <a:schemeClr val="bg1"/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IN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IN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4D2FB8-074E-1AED-BD8F-F0347517A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938" y="2151851"/>
                <a:ext cx="11272124" cy="2055691"/>
              </a:xfrm>
              <a:prstGeom prst="rect">
                <a:avLst/>
              </a:prstGeom>
              <a:blipFill>
                <a:blip r:embed="rId2"/>
                <a:stretch>
                  <a:fillRect l="-324" t="-1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9247D31-6D33-61DF-440C-E6B9A86A1551}"/>
              </a:ext>
            </a:extLst>
          </p:cNvPr>
          <p:cNvSpPr txBox="1"/>
          <p:nvPr/>
        </p:nvSpPr>
        <p:spPr>
          <a:xfrm>
            <a:off x="8011064" y="6416129"/>
            <a:ext cx="3904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err="1">
                <a:solidFill>
                  <a:schemeClr val="accent1">
                    <a:lumMod val="25000"/>
                    <a:lumOff val="75000"/>
                  </a:schemeClr>
                </a:solidFill>
              </a:rPr>
              <a:t>Manupriya</a:t>
            </a:r>
            <a:r>
              <a:rPr lang="en-US" sz="1800" b="1">
                <a:solidFill>
                  <a:schemeClr val="accent1">
                    <a:lumMod val="25000"/>
                    <a:lumOff val="75000"/>
                  </a:schemeClr>
                </a:solidFill>
              </a:rPr>
              <a:t> </a:t>
            </a:r>
            <a:r>
              <a:rPr lang="en-US" sz="1800" b="1" i="1">
                <a:solidFill>
                  <a:schemeClr val="accent1">
                    <a:lumMod val="25000"/>
                    <a:lumOff val="75000"/>
                  </a:schemeClr>
                </a:solidFill>
              </a:rPr>
              <a:t>et.a</a:t>
            </a:r>
            <a:r>
              <a:rPr lang="en-US" b="1" i="1">
                <a:solidFill>
                  <a:schemeClr val="accent1">
                    <a:lumMod val="25000"/>
                    <a:lumOff val="75000"/>
                  </a:schemeClr>
                </a:solidFill>
              </a:rPr>
              <a:t>l.</a:t>
            </a:r>
            <a:r>
              <a:rPr lang="en-US" b="1">
                <a:solidFill>
                  <a:schemeClr val="accent1">
                    <a:lumMod val="25000"/>
                    <a:lumOff val="75000"/>
                  </a:schemeClr>
                </a:solidFill>
              </a:rPr>
              <a:t> </a:t>
            </a:r>
            <a:r>
              <a:rPr lang="en-US" sz="1800" b="1">
                <a:solidFill>
                  <a:schemeClr val="accent1">
                    <a:lumMod val="25000"/>
                    <a:lumOff val="75000"/>
                  </a:schemeClr>
                </a:solidFill>
              </a:rPr>
              <a:t>, </a:t>
            </a:r>
            <a:r>
              <a:rPr lang="en-US" sz="1800" b="1" err="1">
                <a:solidFill>
                  <a:schemeClr val="accent1">
                    <a:lumMod val="25000"/>
                    <a:lumOff val="75000"/>
                  </a:schemeClr>
                </a:solidFill>
              </a:rPr>
              <a:t>arxiv</a:t>
            </a:r>
            <a:r>
              <a:rPr lang="en-US" b="1">
                <a:solidFill>
                  <a:schemeClr val="accent1">
                    <a:lumMod val="25000"/>
                    <a:lumOff val="75000"/>
                  </a:schemeClr>
                </a:solidFill>
              </a:rPr>
              <a:t>: 2011.05001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1506307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le 4">
            <a:extLst>
              <a:ext uri="{FF2B5EF4-FFF2-40B4-BE49-F238E27FC236}">
                <a16:creationId xmlns:a16="http://schemas.microsoft.com/office/drawing/2014/main" id="{47B98147-F1AF-EE54-3529-FC0816EDB8E8}"/>
              </a:ext>
            </a:extLst>
          </p:cNvPr>
          <p:cNvSpPr/>
          <p:nvPr/>
        </p:nvSpPr>
        <p:spPr>
          <a:xfrm>
            <a:off x="1636159" y="3704109"/>
            <a:ext cx="1690099" cy="1489752"/>
          </a:xfrm>
          <a:prstGeom prst="triangle">
            <a:avLst/>
          </a:prstGeom>
          <a:solidFill>
            <a:srgbClr val="66B1C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9E1B4E-0E0A-42A9-871F-6C373CE3B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/>
              <a:t>MMD regularized Optimal Transport</a:t>
            </a:r>
            <a:endParaRPr lang="en-US" b="1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4D2FB8-074E-1AED-BD8F-F0347517A49D}"/>
                  </a:ext>
                </a:extLst>
              </p:cNvPr>
              <p:cNvSpPr txBox="1"/>
              <p:nvPr/>
            </p:nvSpPr>
            <p:spPr>
              <a:xfrm>
                <a:off x="459938" y="2151851"/>
                <a:ext cx="11272124" cy="20556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𝓤</m:t>
                        </m:r>
                      </m:e>
                      <m:sub>
                        <m: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𝒄</m:t>
                        </m:r>
                        <m: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, </m:t>
                        </m:r>
                        <m: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𝒌</m:t>
                        </m:r>
                        <m: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,</m:t>
                        </m:r>
                        <m: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𝝀</m:t>
                        </m:r>
                      </m:sub>
                    </m:sSub>
                    <m:sSub>
                      <m:sSubPr>
                        <m:ctrlP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d>
                          <m:dPr>
                            <m:ctrlPr>
                              <a:rPr kumimoji="0" lang="en-I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I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𝒔</m:t>
                            </m:r>
                            <m:r>
                              <a:rPr kumimoji="0" lang="en-I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,</m:t>
                            </m:r>
                            <m:r>
                              <a:rPr kumimoji="0" lang="en-I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𝒕</m:t>
                            </m:r>
                          </m:e>
                        </m:d>
                      </m:e>
                      <m:sub/>
                    </m:sSub>
                  </m:oMath>
                </a14:m>
                <a:r>
                  <a:rPr lang="en-IN"/>
                  <a:t> enjoys same estimation convergence rate as MMD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IN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𝓤</m:t>
                        </m:r>
                      </m:e>
                      <m:sub>
                        <m: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𝒄</m:t>
                        </m:r>
                        <m: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, </m:t>
                        </m:r>
                        <m: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𝒌</m:t>
                        </m:r>
                        <m: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,</m:t>
                        </m:r>
                        <m: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𝝀</m:t>
                        </m:r>
                      </m:sub>
                    </m:sSub>
                    <m:sSub>
                      <m:sSubPr>
                        <m:ctrlP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d>
                          <m:dPr>
                            <m:ctrlPr>
                              <a:rPr kumimoji="0" lang="en-I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I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𝒔</m:t>
                            </m:r>
                            <m:r>
                              <a:rPr kumimoji="0" lang="en-I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,</m:t>
                            </m:r>
                            <m:r>
                              <a:rPr kumimoji="0" lang="en-I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𝒕</m:t>
                            </m:r>
                          </m:e>
                        </m:d>
                      </m:e>
                      <m:sub/>
                    </m:sSub>
                  </m:oMath>
                </a14:m>
                <a:r>
                  <a:rPr lang="en-IN"/>
                  <a:t> is itself a valid metric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IN"/>
                  <a:t>Duality connection with MMD and Wasserstein metrics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IN"/>
                  <a:t>Interpolates between MMD and Wasserstein </a:t>
                </a:r>
                <a:r>
                  <a:rPr lang="en-IN" err="1"/>
                  <a:t>wrt</a:t>
                </a:r>
                <a:r>
                  <a:rPr lang="en-IN"/>
                  <a:t>.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IN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IN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IN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4D2FB8-074E-1AED-BD8F-F0347517A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938" y="2151851"/>
                <a:ext cx="11272124" cy="2055691"/>
              </a:xfrm>
              <a:prstGeom prst="rect">
                <a:avLst/>
              </a:prstGeom>
              <a:blipFill>
                <a:blip r:embed="rId2"/>
                <a:stretch>
                  <a:fillRect l="-324" t="-1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AF0686DA-7B75-FAB4-7543-34D4835D79B2}"/>
              </a:ext>
            </a:extLst>
          </p:cNvPr>
          <p:cNvSpPr/>
          <p:nvPr/>
        </p:nvSpPr>
        <p:spPr>
          <a:xfrm>
            <a:off x="1982912" y="4207542"/>
            <a:ext cx="996594" cy="986319"/>
          </a:xfrm>
          <a:prstGeom prst="ellipse">
            <a:avLst/>
          </a:prstGeom>
          <a:solidFill>
            <a:srgbClr val="4D1434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A4D704E-703A-40F9-25AC-4F259C875B9C}"/>
                  </a:ext>
                </a:extLst>
              </p:cNvPr>
              <p:cNvSpPr txBox="1"/>
              <p:nvPr/>
            </p:nvSpPr>
            <p:spPr>
              <a:xfrm>
                <a:off x="2090790" y="5509163"/>
                <a:ext cx="78083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≤1</m:t>
                      </m:r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A4D704E-703A-40F9-25AC-4F259C875B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0790" y="5509163"/>
                <a:ext cx="780835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riangle 7">
            <a:extLst>
              <a:ext uri="{FF2B5EF4-FFF2-40B4-BE49-F238E27FC236}">
                <a16:creationId xmlns:a16="http://schemas.microsoft.com/office/drawing/2014/main" id="{D79F3CC7-20DD-7DD5-E7C4-E3C395FCD924}"/>
              </a:ext>
            </a:extLst>
          </p:cNvPr>
          <p:cNvSpPr/>
          <p:nvPr/>
        </p:nvSpPr>
        <p:spPr>
          <a:xfrm>
            <a:off x="5250950" y="3704109"/>
            <a:ext cx="1690099" cy="1489752"/>
          </a:xfrm>
          <a:prstGeom prst="triangle">
            <a:avLst/>
          </a:prstGeom>
          <a:solidFill>
            <a:srgbClr val="66B1C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15F0ED4D-B115-12C5-D29D-C9C91865EAB5}"/>
              </a:ext>
            </a:extLst>
          </p:cNvPr>
          <p:cNvSpPr/>
          <p:nvPr/>
        </p:nvSpPr>
        <p:spPr>
          <a:xfrm>
            <a:off x="8865741" y="3704109"/>
            <a:ext cx="1690099" cy="1489752"/>
          </a:xfrm>
          <a:prstGeom prst="triangle">
            <a:avLst/>
          </a:prstGeom>
          <a:solidFill>
            <a:srgbClr val="66B1C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DA43841-2E34-26BE-D52F-C045E3ACEEDE}"/>
              </a:ext>
            </a:extLst>
          </p:cNvPr>
          <p:cNvSpPr/>
          <p:nvPr/>
        </p:nvSpPr>
        <p:spPr>
          <a:xfrm>
            <a:off x="5353605" y="4078573"/>
            <a:ext cx="1450370" cy="1299954"/>
          </a:xfrm>
          <a:prstGeom prst="ellipse">
            <a:avLst/>
          </a:prstGeom>
          <a:solidFill>
            <a:srgbClr val="4D1434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B9904BA-FA8A-092E-2787-90E96E09A0E0}"/>
                  </a:ext>
                </a:extLst>
              </p:cNvPr>
              <p:cNvSpPr txBox="1"/>
              <p:nvPr/>
            </p:nvSpPr>
            <p:spPr>
              <a:xfrm>
                <a:off x="5469660" y="5509163"/>
                <a:ext cx="125267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∈(1,∞)</m:t>
                      </m:r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B9904BA-FA8A-092E-2787-90E96E09A0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9660" y="5509163"/>
                <a:ext cx="1252677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5A456C6-25BD-AB0C-32A4-F39E207E0E4E}"/>
                  </a:ext>
                </a:extLst>
              </p:cNvPr>
              <p:cNvSpPr txBox="1"/>
              <p:nvPr/>
            </p:nvSpPr>
            <p:spPr>
              <a:xfrm>
                <a:off x="9084451" y="5507912"/>
                <a:ext cx="125267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→∞</m:t>
                      </m:r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5A456C6-25BD-AB0C-32A4-F39E207E0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4451" y="5507912"/>
                <a:ext cx="1252677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id="{B208131B-D71D-B45E-7442-A78FA0793C21}"/>
              </a:ext>
            </a:extLst>
          </p:cNvPr>
          <p:cNvSpPr/>
          <p:nvPr/>
        </p:nvSpPr>
        <p:spPr>
          <a:xfrm>
            <a:off x="8599470" y="3704109"/>
            <a:ext cx="2219218" cy="1803803"/>
          </a:xfrm>
          <a:prstGeom prst="ellipse">
            <a:avLst/>
          </a:prstGeom>
          <a:solidFill>
            <a:srgbClr val="4D1434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BE5A5C-3E53-52F3-8334-FFD3A48D1BD3}"/>
              </a:ext>
            </a:extLst>
          </p:cNvPr>
          <p:cNvSpPr txBox="1"/>
          <p:nvPr/>
        </p:nvSpPr>
        <p:spPr>
          <a:xfrm>
            <a:off x="8011064" y="6416129"/>
            <a:ext cx="3904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err="1">
                <a:solidFill>
                  <a:schemeClr val="accent1">
                    <a:lumMod val="25000"/>
                    <a:lumOff val="75000"/>
                  </a:schemeClr>
                </a:solidFill>
              </a:rPr>
              <a:t>Manupriya</a:t>
            </a:r>
            <a:r>
              <a:rPr lang="en-US" sz="1800" b="1">
                <a:solidFill>
                  <a:schemeClr val="accent1">
                    <a:lumMod val="25000"/>
                    <a:lumOff val="75000"/>
                  </a:schemeClr>
                </a:solidFill>
              </a:rPr>
              <a:t> </a:t>
            </a:r>
            <a:r>
              <a:rPr lang="en-US" sz="1800" b="1" i="1">
                <a:solidFill>
                  <a:schemeClr val="accent1">
                    <a:lumMod val="25000"/>
                    <a:lumOff val="75000"/>
                  </a:schemeClr>
                </a:solidFill>
              </a:rPr>
              <a:t>et.a</a:t>
            </a:r>
            <a:r>
              <a:rPr lang="en-US" b="1" i="1">
                <a:solidFill>
                  <a:schemeClr val="accent1">
                    <a:lumMod val="25000"/>
                    <a:lumOff val="75000"/>
                  </a:schemeClr>
                </a:solidFill>
              </a:rPr>
              <a:t>l.</a:t>
            </a:r>
            <a:r>
              <a:rPr lang="en-US" b="1">
                <a:solidFill>
                  <a:schemeClr val="accent1">
                    <a:lumMod val="25000"/>
                    <a:lumOff val="75000"/>
                  </a:schemeClr>
                </a:solidFill>
              </a:rPr>
              <a:t> </a:t>
            </a:r>
            <a:r>
              <a:rPr lang="en-US" sz="1800" b="1">
                <a:solidFill>
                  <a:schemeClr val="accent1">
                    <a:lumMod val="25000"/>
                    <a:lumOff val="75000"/>
                  </a:schemeClr>
                </a:solidFill>
              </a:rPr>
              <a:t>, </a:t>
            </a:r>
            <a:r>
              <a:rPr lang="en-US" sz="1800" b="1" err="1">
                <a:solidFill>
                  <a:schemeClr val="accent1">
                    <a:lumMod val="25000"/>
                    <a:lumOff val="75000"/>
                  </a:schemeClr>
                </a:solidFill>
              </a:rPr>
              <a:t>arxiv</a:t>
            </a:r>
            <a:r>
              <a:rPr lang="en-US" b="1">
                <a:solidFill>
                  <a:schemeClr val="accent1">
                    <a:lumMod val="25000"/>
                    <a:lumOff val="75000"/>
                  </a:schemeClr>
                </a:solidFill>
              </a:rPr>
              <a:t>: 2011.05001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0696995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le 4">
            <a:extLst>
              <a:ext uri="{FF2B5EF4-FFF2-40B4-BE49-F238E27FC236}">
                <a16:creationId xmlns:a16="http://schemas.microsoft.com/office/drawing/2014/main" id="{47B98147-F1AF-EE54-3529-FC0816EDB8E8}"/>
              </a:ext>
            </a:extLst>
          </p:cNvPr>
          <p:cNvSpPr/>
          <p:nvPr/>
        </p:nvSpPr>
        <p:spPr>
          <a:xfrm>
            <a:off x="1636159" y="3704109"/>
            <a:ext cx="1690099" cy="1489752"/>
          </a:xfrm>
          <a:prstGeom prst="triangle">
            <a:avLst/>
          </a:prstGeom>
          <a:solidFill>
            <a:srgbClr val="66B1C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9E1B4E-0E0A-42A9-871F-6C373CE3B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/>
              <a:t>MMD regularized Optimal Transport</a:t>
            </a:r>
            <a:endParaRPr lang="en-US" b="1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4D2FB8-074E-1AED-BD8F-F0347517A49D}"/>
                  </a:ext>
                </a:extLst>
              </p:cNvPr>
              <p:cNvSpPr txBox="1"/>
              <p:nvPr/>
            </p:nvSpPr>
            <p:spPr>
              <a:xfrm>
                <a:off x="459938" y="2151851"/>
                <a:ext cx="11272124" cy="20556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𝓤</m:t>
                        </m:r>
                      </m:e>
                      <m:sub>
                        <m: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𝒄</m:t>
                        </m:r>
                        <m: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, </m:t>
                        </m:r>
                        <m: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𝒌</m:t>
                        </m:r>
                        <m: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,</m:t>
                        </m:r>
                        <m: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𝝀</m:t>
                        </m:r>
                      </m:sub>
                    </m:sSub>
                    <m:sSub>
                      <m:sSubPr>
                        <m:ctrlP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d>
                          <m:dPr>
                            <m:ctrlPr>
                              <a:rPr kumimoji="0" lang="en-I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I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𝒔</m:t>
                            </m:r>
                            <m:r>
                              <a:rPr kumimoji="0" lang="en-I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,</m:t>
                            </m:r>
                            <m:r>
                              <a:rPr kumimoji="0" lang="en-I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𝒕</m:t>
                            </m:r>
                          </m:e>
                        </m:d>
                      </m:e>
                      <m:sub/>
                    </m:sSub>
                  </m:oMath>
                </a14:m>
                <a:r>
                  <a:rPr lang="en-IN"/>
                  <a:t> enjoys same estimation convergence rate as MMD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IN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𝓤</m:t>
                        </m:r>
                      </m:e>
                      <m:sub>
                        <m: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𝒄</m:t>
                        </m:r>
                        <m: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, </m:t>
                        </m:r>
                        <m: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𝒌</m:t>
                        </m:r>
                        <m: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,</m:t>
                        </m:r>
                        <m: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𝝀</m:t>
                        </m:r>
                      </m:sub>
                    </m:sSub>
                    <m:sSub>
                      <m:sSubPr>
                        <m:ctrlP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d>
                          <m:dPr>
                            <m:ctrlPr>
                              <a:rPr kumimoji="0" lang="en-I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I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𝒔</m:t>
                            </m:r>
                            <m:r>
                              <a:rPr kumimoji="0" lang="en-I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,</m:t>
                            </m:r>
                            <m:r>
                              <a:rPr kumimoji="0" lang="en-I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𝒕</m:t>
                            </m:r>
                          </m:e>
                        </m:d>
                      </m:e>
                      <m:sub/>
                    </m:sSub>
                  </m:oMath>
                </a14:m>
                <a:r>
                  <a:rPr lang="en-IN"/>
                  <a:t> is itself a valid metric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IN"/>
                  <a:t>Duality connection with MMD and Wasserstein metrics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IN"/>
                  <a:t>Interpolates between MMD and Wasserstein </a:t>
                </a:r>
                <a:r>
                  <a:rPr lang="en-IN" err="1"/>
                  <a:t>wrt</a:t>
                </a:r>
                <a:r>
                  <a:rPr lang="en-IN"/>
                  <a:t>.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IN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IN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IN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4D2FB8-074E-1AED-BD8F-F0347517A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938" y="2151851"/>
                <a:ext cx="11272124" cy="2055691"/>
              </a:xfrm>
              <a:prstGeom prst="rect">
                <a:avLst/>
              </a:prstGeom>
              <a:blipFill>
                <a:blip r:embed="rId2"/>
                <a:stretch>
                  <a:fillRect l="-324" t="-1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AF0686DA-7B75-FAB4-7543-34D4835D79B2}"/>
              </a:ext>
            </a:extLst>
          </p:cNvPr>
          <p:cNvSpPr/>
          <p:nvPr/>
        </p:nvSpPr>
        <p:spPr>
          <a:xfrm>
            <a:off x="1982912" y="4207542"/>
            <a:ext cx="996594" cy="986319"/>
          </a:xfrm>
          <a:prstGeom prst="ellipse">
            <a:avLst/>
          </a:prstGeom>
          <a:solidFill>
            <a:srgbClr val="4D1434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A4D704E-703A-40F9-25AC-4F259C875B9C}"/>
                  </a:ext>
                </a:extLst>
              </p:cNvPr>
              <p:cNvSpPr txBox="1"/>
              <p:nvPr/>
            </p:nvSpPr>
            <p:spPr>
              <a:xfrm>
                <a:off x="2090790" y="5509163"/>
                <a:ext cx="78083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≤1</m:t>
                      </m:r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A4D704E-703A-40F9-25AC-4F259C875B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0790" y="5509163"/>
                <a:ext cx="780835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riangle 7">
            <a:extLst>
              <a:ext uri="{FF2B5EF4-FFF2-40B4-BE49-F238E27FC236}">
                <a16:creationId xmlns:a16="http://schemas.microsoft.com/office/drawing/2014/main" id="{D79F3CC7-20DD-7DD5-E7C4-E3C395FCD924}"/>
              </a:ext>
            </a:extLst>
          </p:cNvPr>
          <p:cNvSpPr/>
          <p:nvPr/>
        </p:nvSpPr>
        <p:spPr>
          <a:xfrm>
            <a:off x="5250950" y="3704109"/>
            <a:ext cx="1690099" cy="1489752"/>
          </a:xfrm>
          <a:prstGeom prst="triangle">
            <a:avLst/>
          </a:prstGeom>
          <a:solidFill>
            <a:srgbClr val="66B1C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15F0ED4D-B115-12C5-D29D-C9C91865EAB5}"/>
              </a:ext>
            </a:extLst>
          </p:cNvPr>
          <p:cNvSpPr/>
          <p:nvPr/>
        </p:nvSpPr>
        <p:spPr>
          <a:xfrm>
            <a:off x="8865741" y="3704109"/>
            <a:ext cx="1690099" cy="1489752"/>
          </a:xfrm>
          <a:prstGeom prst="triangle">
            <a:avLst/>
          </a:prstGeom>
          <a:solidFill>
            <a:srgbClr val="66B1C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DA43841-2E34-26BE-D52F-C045E3ACEEDE}"/>
              </a:ext>
            </a:extLst>
          </p:cNvPr>
          <p:cNvSpPr/>
          <p:nvPr/>
        </p:nvSpPr>
        <p:spPr>
          <a:xfrm>
            <a:off x="5353605" y="4078573"/>
            <a:ext cx="1450370" cy="1299954"/>
          </a:xfrm>
          <a:prstGeom prst="ellipse">
            <a:avLst/>
          </a:prstGeom>
          <a:solidFill>
            <a:srgbClr val="4D1434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B9904BA-FA8A-092E-2787-90E96E09A0E0}"/>
                  </a:ext>
                </a:extLst>
              </p:cNvPr>
              <p:cNvSpPr txBox="1"/>
              <p:nvPr/>
            </p:nvSpPr>
            <p:spPr>
              <a:xfrm>
                <a:off x="5469660" y="5509163"/>
                <a:ext cx="125267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∈(1,∞)</m:t>
                      </m:r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B9904BA-FA8A-092E-2787-90E96E09A0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9660" y="5509163"/>
                <a:ext cx="1252677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5A456C6-25BD-AB0C-32A4-F39E207E0E4E}"/>
                  </a:ext>
                </a:extLst>
              </p:cNvPr>
              <p:cNvSpPr txBox="1"/>
              <p:nvPr/>
            </p:nvSpPr>
            <p:spPr>
              <a:xfrm>
                <a:off x="9084451" y="5507912"/>
                <a:ext cx="125267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→∞</m:t>
                      </m:r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5A456C6-25BD-AB0C-32A4-F39E207E0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4451" y="5507912"/>
                <a:ext cx="1252677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id="{B208131B-D71D-B45E-7442-A78FA0793C21}"/>
              </a:ext>
            </a:extLst>
          </p:cNvPr>
          <p:cNvSpPr/>
          <p:nvPr/>
        </p:nvSpPr>
        <p:spPr>
          <a:xfrm>
            <a:off x="8599470" y="3704109"/>
            <a:ext cx="2219218" cy="1803803"/>
          </a:xfrm>
          <a:prstGeom prst="ellipse">
            <a:avLst/>
          </a:prstGeom>
          <a:solidFill>
            <a:srgbClr val="4D1434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6CB45E-5197-8328-6D24-9B5A2AF22F7B}"/>
              </a:ext>
            </a:extLst>
          </p:cNvPr>
          <p:cNvSpPr txBox="1"/>
          <p:nvPr/>
        </p:nvSpPr>
        <p:spPr>
          <a:xfrm>
            <a:off x="4781291" y="5877244"/>
            <a:ext cx="28863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New Metrics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Sample efficient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Interesting geometry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5054E0-217A-A00E-D69B-B2F03543308A}"/>
              </a:ext>
            </a:extLst>
          </p:cNvPr>
          <p:cNvSpPr txBox="1"/>
          <p:nvPr/>
        </p:nvSpPr>
        <p:spPr>
          <a:xfrm>
            <a:off x="1284275" y="5822789"/>
            <a:ext cx="2390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Gives back MMD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Sample efficient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C8294B-70C5-4115-54F1-268F655586B4}"/>
              </a:ext>
            </a:extLst>
          </p:cNvPr>
          <p:cNvSpPr txBox="1"/>
          <p:nvPr/>
        </p:nvSpPr>
        <p:spPr>
          <a:xfrm>
            <a:off x="8378843" y="5877244"/>
            <a:ext cx="2886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Gives back Wasserstein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Interesting geometry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6AA3CF-8933-CAFA-951C-5D821EEAA597}"/>
              </a:ext>
            </a:extLst>
          </p:cNvPr>
          <p:cNvSpPr txBox="1"/>
          <p:nvPr/>
        </p:nvSpPr>
        <p:spPr>
          <a:xfrm>
            <a:off x="8011064" y="6416129"/>
            <a:ext cx="3904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err="1">
                <a:solidFill>
                  <a:schemeClr val="accent1">
                    <a:lumMod val="25000"/>
                    <a:lumOff val="75000"/>
                  </a:schemeClr>
                </a:solidFill>
              </a:rPr>
              <a:t>Manupriya</a:t>
            </a:r>
            <a:r>
              <a:rPr lang="en-US" sz="1800" b="1">
                <a:solidFill>
                  <a:schemeClr val="accent1">
                    <a:lumMod val="25000"/>
                    <a:lumOff val="75000"/>
                  </a:schemeClr>
                </a:solidFill>
              </a:rPr>
              <a:t> </a:t>
            </a:r>
            <a:r>
              <a:rPr lang="en-US" sz="1800" b="1" i="1">
                <a:solidFill>
                  <a:schemeClr val="accent1">
                    <a:lumMod val="25000"/>
                    <a:lumOff val="75000"/>
                  </a:schemeClr>
                </a:solidFill>
              </a:rPr>
              <a:t>et.a</a:t>
            </a:r>
            <a:r>
              <a:rPr lang="en-US" b="1" i="1">
                <a:solidFill>
                  <a:schemeClr val="accent1">
                    <a:lumMod val="25000"/>
                    <a:lumOff val="75000"/>
                  </a:schemeClr>
                </a:solidFill>
              </a:rPr>
              <a:t>l.</a:t>
            </a:r>
            <a:r>
              <a:rPr lang="en-US" b="1">
                <a:solidFill>
                  <a:schemeClr val="accent1">
                    <a:lumMod val="25000"/>
                    <a:lumOff val="75000"/>
                  </a:schemeClr>
                </a:solidFill>
              </a:rPr>
              <a:t> </a:t>
            </a:r>
            <a:r>
              <a:rPr lang="en-US" sz="1800" b="1">
                <a:solidFill>
                  <a:schemeClr val="accent1">
                    <a:lumMod val="25000"/>
                    <a:lumOff val="75000"/>
                  </a:schemeClr>
                </a:solidFill>
              </a:rPr>
              <a:t>, </a:t>
            </a:r>
            <a:r>
              <a:rPr lang="en-US" sz="1800" b="1" err="1">
                <a:solidFill>
                  <a:schemeClr val="accent1">
                    <a:lumMod val="25000"/>
                    <a:lumOff val="75000"/>
                  </a:schemeClr>
                </a:solidFill>
              </a:rPr>
              <a:t>arxiv</a:t>
            </a:r>
            <a:r>
              <a:rPr lang="en-US" b="1">
                <a:solidFill>
                  <a:schemeClr val="accent1">
                    <a:lumMod val="25000"/>
                    <a:lumOff val="75000"/>
                  </a:schemeClr>
                </a:solidFill>
              </a:rPr>
              <a:t>: 2011.05001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0634290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E1B4E-0E0A-42A9-871F-6C373CE3B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/>
              <a:t>MMD regularized Optimal Transport</a:t>
            </a:r>
            <a:endParaRPr lang="en-US" b="1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4D2FB8-074E-1AED-BD8F-F0347517A49D}"/>
                  </a:ext>
                </a:extLst>
              </p:cNvPr>
              <p:cNvSpPr txBox="1"/>
              <p:nvPr/>
            </p:nvSpPr>
            <p:spPr>
              <a:xfrm>
                <a:off x="459938" y="2151851"/>
                <a:ext cx="11272124" cy="3163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𝓤</m:t>
                        </m:r>
                      </m:e>
                      <m:sub>
                        <m: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𝒄</m:t>
                        </m:r>
                        <m: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, </m:t>
                        </m:r>
                        <m: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𝒌</m:t>
                        </m:r>
                        <m: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,</m:t>
                        </m:r>
                        <m: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𝝀</m:t>
                        </m:r>
                      </m:sub>
                    </m:sSub>
                    <m:sSub>
                      <m:sSubPr>
                        <m:ctrlP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d>
                          <m:dPr>
                            <m:ctrlPr>
                              <a:rPr kumimoji="0" lang="en-I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I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𝒔</m:t>
                            </m:r>
                            <m:r>
                              <a:rPr kumimoji="0" lang="en-I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,</m:t>
                            </m:r>
                            <m:r>
                              <a:rPr kumimoji="0" lang="en-I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𝒕</m:t>
                            </m:r>
                          </m:e>
                        </m:d>
                      </m:e>
                      <m:sub/>
                    </m:sSub>
                  </m:oMath>
                </a14:m>
                <a:r>
                  <a:rPr lang="en-IN"/>
                  <a:t> enjoys same estimation convergence rate as MMD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IN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𝓤</m:t>
                        </m:r>
                      </m:e>
                      <m:sub>
                        <m: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𝒄</m:t>
                        </m:r>
                        <m: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, </m:t>
                        </m:r>
                        <m: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𝒌</m:t>
                        </m:r>
                        <m: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,</m:t>
                        </m:r>
                        <m: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𝝀</m:t>
                        </m:r>
                      </m:sub>
                    </m:sSub>
                    <m:sSub>
                      <m:sSubPr>
                        <m:ctrlPr>
                          <a:rPr kumimoji="0" lang="en-I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d>
                          <m:dPr>
                            <m:ctrlPr>
                              <a:rPr kumimoji="0" lang="en-I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I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𝒔</m:t>
                            </m:r>
                            <m:r>
                              <a:rPr kumimoji="0" lang="en-I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,</m:t>
                            </m:r>
                            <m:r>
                              <a:rPr kumimoji="0" lang="en-I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𝒕</m:t>
                            </m:r>
                          </m:e>
                        </m:d>
                      </m:e>
                      <m:sub/>
                    </m:sSub>
                  </m:oMath>
                </a14:m>
                <a:r>
                  <a:rPr lang="en-IN"/>
                  <a:t> is itself a valid metric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IN"/>
                  <a:t>Duality connection with MMD and Wasserstein metrics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IN"/>
                  <a:t>Interpolates between MMD and Wasserstein </a:t>
                </a:r>
                <a:r>
                  <a:rPr lang="en-IN" err="1"/>
                  <a:t>wrt</a:t>
                </a:r>
                <a:r>
                  <a:rPr lang="en-IN"/>
                  <a:t>.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IN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IN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IN"/>
                  <a:t>Squared-MMD regularization makes objective Smooth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IN"/>
                  <a:t>Projected accelerated gradient descent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IN"/>
                  <a:t>Comparable to </a:t>
                </a:r>
                <a:r>
                  <a:rPr lang="en-IN" err="1"/>
                  <a:t>Sinkhorn</a:t>
                </a:r>
                <a:r>
                  <a:rPr lang="en-IN"/>
                  <a:t> algorithm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IN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IN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4D2FB8-074E-1AED-BD8F-F0347517A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938" y="2151851"/>
                <a:ext cx="11272124" cy="3163687"/>
              </a:xfrm>
              <a:prstGeom prst="rect">
                <a:avLst/>
              </a:prstGeom>
              <a:blipFill>
                <a:blip r:embed="rId2"/>
                <a:stretch>
                  <a:fillRect l="-324" t="-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8AE36A6F-8A70-AA26-3E82-C0570DC28357}"/>
              </a:ext>
            </a:extLst>
          </p:cNvPr>
          <p:cNvSpPr txBox="1"/>
          <p:nvPr/>
        </p:nvSpPr>
        <p:spPr>
          <a:xfrm>
            <a:off x="8011064" y="6427631"/>
            <a:ext cx="3904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err="1">
                <a:solidFill>
                  <a:schemeClr val="accent1">
                    <a:lumMod val="25000"/>
                    <a:lumOff val="75000"/>
                  </a:schemeClr>
                </a:solidFill>
              </a:rPr>
              <a:t>Manupriya</a:t>
            </a:r>
            <a:r>
              <a:rPr lang="en-US" sz="1800" b="1">
                <a:solidFill>
                  <a:schemeClr val="accent1">
                    <a:lumMod val="25000"/>
                    <a:lumOff val="75000"/>
                  </a:schemeClr>
                </a:solidFill>
              </a:rPr>
              <a:t> </a:t>
            </a:r>
            <a:r>
              <a:rPr lang="en-US" sz="1800" b="1" i="1">
                <a:solidFill>
                  <a:schemeClr val="accent1">
                    <a:lumMod val="25000"/>
                    <a:lumOff val="75000"/>
                  </a:schemeClr>
                </a:solidFill>
              </a:rPr>
              <a:t>et.a</a:t>
            </a:r>
            <a:r>
              <a:rPr lang="en-US" b="1" i="1">
                <a:solidFill>
                  <a:schemeClr val="accent1">
                    <a:lumMod val="25000"/>
                    <a:lumOff val="75000"/>
                  </a:schemeClr>
                </a:solidFill>
              </a:rPr>
              <a:t>l.</a:t>
            </a:r>
            <a:r>
              <a:rPr lang="en-US" b="1">
                <a:solidFill>
                  <a:schemeClr val="accent1">
                    <a:lumMod val="25000"/>
                    <a:lumOff val="75000"/>
                  </a:schemeClr>
                </a:solidFill>
              </a:rPr>
              <a:t> </a:t>
            </a:r>
            <a:r>
              <a:rPr lang="en-US" sz="1800" b="1">
                <a:solidFill>
                  <a:schemeClr val="accent1">
                    <a:lumMod val="25000"/>
                    <a:lumOff val="75000"/>
                  </a:schemeClr>
                </a:solidFill>
              </a:rPr>
              <a:t>, </a:t>
            </a:r>
            <a:r>
              <a:rPr lang="en-US" sz="1800" b="1" err="1">
                <a:solidFill>
                  <a:schemeClr val="accent1">
                    <a:lumMod val="25000"/>
                    <a:lumOff val="75000"/>
                  </a:schemeClr>
                </a:solidFill>
              </a:rPr>
              <a:t>arxiv</a:t>
            </a:r>
            <a:r>
              <a:rPr lang="en-US" b="1">
                <a:solidFill>
                  <a:schemeClr val="accent1">
                    <a:lumMod val="25000"/>
                    <a:lumOff val="75000"/>
                  </a:schemeClr>
                </a:solidFill>
              </a:rPr>
              <a:t>: 2011.05001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2780186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D0D75-9D25-778F-E163-CFC39D9BF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Simulations:  Two  Sample  Test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3078E0-6FFA-D935-2CFE-B81EFB58ED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87" t="19334" r="16667" b="30357"/>
          <a:stretch/>
        </p:blipFill>
        <p:spPr>
          <a:xfrm>
            <a:off x="1941543" y="2248929"/>
            <a:ext cx="8308914" cy="40299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85ABF1-59AF-FB41-6A6A-FD78501C9691}"/>
              </a:ext>
            </a:extLst>
          </p:cNvPr>
          <p:cNvSpPr txBox="1"/>
          <p:nvPr/>
        </p:nvSpPr>
        <p:spPr>
          <a:xfrm>
            <a:off x="8011064" y="6416129"/>
            <a:ext cx="3904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err="1">
                <a:solidFill>
                  <a:schemeClr val="accent1">
                    <a:lumMod val="25000"/>
                    <a:lumOff val="75000"/>
                  </a:schemeClr>
                </a:solidFill>
              </a:rPr>
              <a:t>Manupriya</a:t>
            </a:r>
            <a:r>
              <a:rPr lang="en-US" sz="1800" b="1">
                <a:solidFill>
                  <a:schemeClr val="accent1">
                    <a:lumMod val="25000"/>
                    <a:lumOff val="75000"/>
                  </a:schemeClr>
                </a:solidFill>
              </a:rPr>
              <a:t> </a:t>
            </a:r>
            <a:r>
              <a:rPr lang="en-US" sz="1800" b="1" i="1">
                <a:solidFill>
                  <a:schemeClr val="accent1">
                    <a:lumMod val="25000"/>
                    <a:lumOff val="75000"/>
                  </a:schemeClr>
                </a:solidFill>
              </a:rPr>
              <a:t>et.a</a:t>
            </a:r>
            <a:r>
              <a:rPr lang="en-US" b="1" i="1">
                <a:solidFill>
                  <a:schemeClr val="accent1">
                    <a:lumMod val="25000"/>
                    <a:lumOff val="75000"/>
                  </a:schemeClr>
                </a:solidFill>
              </a:rPr>
              <a:t>l.</a:t>
            </a:r>
            <a:r>
              <a:rPr lang="en-US" b="1">
                <a:solidFill>
                  <a:schemeClr val="accent1">
                    <a:lumMod val="25000"/>
                    <a:lumOff val="75000"/>
                  </a:schemeClr>
                </a:solidFill>
              </a:rPr>
              <a:t> </a:t>
            </a:r>
            <a:r>
              <a:rPr lang="en-US" sz="1800" b="1">
                <a:solidFill>
                  <a:schemeClr val="accent1">
                    <a:lumMod val="25000"/>
                    <a:lumOff val="75000"/>
                  </a:schemeClr>
                </a:solidFill>
              </a:rPr>
              <a:t>, </a:t>
            </a:r>
            <a:r>
              <a:rPr lang="en-US" sz="1800" b="1" err="1">
                <a:solidFill>
                  <a:schemeClr val="accent1">
                    <a:lumMod val="25000"/>
                    <a:lumOff val="75000"/>
                  </a:schemeClr>
                </a:solidFill>
              </a:rPr>
              <a:t>arxiv</a:t>
            </a:r>
            <a:r>
              <a:rPr lang="en-US" b="1">
                <a:solidFill>
                  <a:schemeClr val="accent1">
                    <a:lumMod val="25000"/>
                    <a:lumOff val="75000"/>
                  </a:schemeClr>
                </a:solidFill>
              </a:rPr>
              <a:t>: 2011.05001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805640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2C326-2E12-4379-8B53-383AA474C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>
                <a:solidFill>
                  <a:schemeClr val="accent5"/>
                </a:solidFill>
              </a:rPr>
              <a:t>Optimal Transport</a:t>
            </a:r>
            <a:endParaRPr lang="en-US" b="1">
              <a:solidFill>
                <a:schemeClr val="accent5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85FE5DD-C560-4A4F-8E82-844837DCE703}"/>
              </a:ext>
            </a:extLst>
          </p:cNvPr>
          <p:cNvGraphicFramePr>
            <a:graphicFrameLocks noGrp="1"/>
          </p:cNvGraphicFramePr>
          <p:nvPr/>
        </p:nvGraphicFramePr>
        <p:xfrm>
          <a:off x="3287625" y="3429000"/>
          <a:ext cx="5616750" cy="25007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3350">
                  <a:extLst>
                    <a:ext uri="{9D8B030D-6E8A-4147-A177-3AD203B41FA5}">
                      <a16:colId xmlns:a16="http://schemas.microsoft.com/office/drawing/2014/main" val="1669060737"/>
                    </a:ext>
                  </a:extLst>
                </a:gridCol>
                <a:gridCol w="1123350">
                  <a:extLst>
                    <a:ext uri="{9D8B030D-6E8A-4147-A177-3AD203B41FA5}">
                      <a16:colId xmlns:a16="http://schemas.microsoft.com/office/drawing/2014/main" val="240923477"/>
                    </a:ext>
                  </a:extLst>
                </a:gridCol>
                <a:gridCol w="1123350">
                  <a:extLst>
                    <a:ext uri="{9D8B030D-6E8A-4147-A177-3AD203B41FA5}">
                      <a16:colId xmlns:a16="http://schemas.microsoft.com/office/drawing/2014/main" val="2713264183"/>
                    </a:ext>
                  </a:extLst>
                </a:gridCol>
                <a:gridCol w="1123350">
                  <a:extLst>
                    <a:ext uri="{9D8B030D-6E8A-4147-A177-3AD203B41FA5}">
                      <a16:colId xmlns:a16="http://schemas.microsoft.com/office/drawing/2014/main" val="4047735395"/>
                    </a:ext>
                  </a:extLst>
                </a:gridCol>
                <a:gridCol w="1123350">
                  <a:extLst>
                    <a:ext uri="{9D8B030D-6E8A-4147-A177-3AD203B41FA5}">
                      <a16:colId xmlns:a16="http://schemas.microsoft.com/office/drawing/2014/main" val="1987513967"/>
                    </a:ext>
                  </a:extLst>
                </a:gridCol>
              </a:tblGrid>
              <a:tr h="833577">
                <a:tc>
                  <a:txBody>
                    <a:bodyPr/>
                    <a:lstStyle/>
                    <a:p>
                      <a:r>
                        <a:rPr lang="en-IN"/>
                        <a:t>`</a:t>
                      </a:r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4213679"/>
                  </a:ext>
                </a:extLst>
              </a:tr>
              <a:tr h="83357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7845908"/>
                  </a:ext>
                </a:extLst>
              </a:tr>
              <a:tr h="83357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6342475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43C6485-040F-4DDF-93DC-18427B1110F3}"/>
                  </a:ext>
                </a:extLst>
              </p:cNvPr>
              <p:cNvSpPr txBox="1"/>
              <p:nvPr/>
            </p:nvSpPr>
            <p:spPr>
              <a:xfrm>
                <a:off x="3206151" y="5883215"/>
                <a:ext cx="27610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43C6485-040F-4DDF-93DC-18427B111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6151" y="5883215"/>
                <a:ext cx="276101" cy="276999"/>
              </a:xfrm>
              <a:prstGeom prst="rect">
                <a:avLst/>
              </a:prstGeom>
              <a:blipFill>
                <a:blip r:embed="rId2"/>
                <a:stretch>
                  <a:fillRect l="-13333" r="-6667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BF31F37-F118-4C6C-90F2-29F654A81AB0}"/>
                  </a:ext>
                </a:extLst>
              </p:cNvPr>
              <p:cNvSpPr txBox="1"/>
              <p:nvPr/>
            </p:nvSpPr>
            <p:spPr>
              <a:xfrm>
                <a:off x="4290204" y="5883214"/>
                <a:ext cx="2814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BF31F37-F118-4C6C-90F2-29F654A81A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0204" y="5883214"/>
                <a:ext cx="281423" cy="276999"/>
              </a:xfrm>
              <a:prstGeom prst="rect">
                <a:avLst/>
              </a:prstGeom>
              <a:blipFill>
                <a:blip r:embed="rId3"/>
                <a:stretch>
                  <a:fillRect l="-13043" r="-6522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CE6788-0977-4974-B29B-C8C547D4398E}"/>
                  </a:ext>
                </a:extLst>
              </p:cNvPr>
              <p:cNvSpPr txBox="1"/>
              <p:nvPr/>
            </p:nvSpPr>
            <p:spPr>
              <a:xfrm>
                <a:off x="5379579" y="5883212"/>
                <a:ext cx="2814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CE6788-0977-4974-B29B-C8C547D439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9579" y="5883212"/>
                <a:ext cx="281423" cy="276999"/>
              </a:xfrm>
              <a:prstGeom prst="rect">
                <a:avLst/>
              </a:prstGeom>
              <a:blipFill>
                <a:blip r:embed="rId4"/>
                <a:stretch>
                  <a:fillRect l="-12766" r="-6383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D3CCAA9-6A71-4F21-8F0E-6459FD77AD9B}"/>
                  </a:ext>
                </a:extLst>
              </p:cNvPr>
              <p:cNvSpPr txBox="1"/>
              <p:nvPr/>
            </p:nvSpPr>
            <p:spPr>
              <a:xfrm>
                <a:off x="6525530" y="5883212"/>
                <a:ext cx="2814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D3CCAA9-6A71-4F21-8F0E-6459FD77AD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5530" y="5883212"/>
                <a:ext cx="281423" cy="276999"/>
              </a:xfrm>
              <a:prstGeom prst="rect">
                <a:avLst/>
              </a:prstGeom>
              <a:blipFill>
                <a:blip r:embed="rId5"/>
                <a:stretch>
                  <a:fillRect l="-12766" r="-6383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2D82771-4C68-4C4C-B7CE-CC2F25960781}"/>
                  </a:ext>
                </a:extLst>
              </p:cNvPr>
              <p:cNvSpPr txBox="1"/>
              <p:nvPr/>
            </p:nvSpPr>
            <p:spPr>
              <a:xfrm>
                <a:off x="7671481" y="5883212"/>
                <a:ext cx="2814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2D82771-4C68-4C4C-B7CE-CC2F259607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1481" y="5883212"/>
                <a:ext cx="281423" cy="276999"/>
              </a:xfrm>
              <a:prstGeom prst="rect">
                <a:avLst/>
              </a:prstGeom>
              <a:blipFill>
                <a:blip r:embed="rId6"/>
                <a:stretch>
                  <a:fillRect l="-12766" r="-6383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B45ABD5-47CC-4E50-86C6-9C3E711BA240}"/>
                  </a:ext>
                </a:extLst>
              </p:cNvPr>
              <p:cNvSpPr txBox="1"/>
              <p:nvPr/>
            </p:nvSpPr>
            <p:spPr>
              <a:xfrm>
                <a:off x="8766324" y="5883211"/>
                <a:ext cx="2814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B45ABD5-47CC-4E50-86C6-9C3E711BA2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324" y="5883211"/>
                <a:ext cx="281423" cy="276999"/>
              </a:xfrm>
              <a:prstGeom prst="rect">
                <a:avLst/>
              </a:prstGeom>
              <a:blipFill>
                <a:blip r:embed="rId7"/>
                <a:stretch>
                  <a:fillRect l="-13043" r="-8696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00E4240-106D-47FF-AA78-054EDAF584A8}"/>
                  </a:ext>
                </a:extLst>
              </p:cNvPr>
              <p:cNvSpPr txBox="1"/>
              <p:nvPr/>
            </p:nvSpPr>
            <p:spPr>
              <a:xfrm>
                <a:off x="9138249" y="3290500"/>
                <a:ext cx="27776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00E4240-106D-47FF-AA78-054EDAF584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8249" y="3290500"/>
                <a:ext cx="277768" cy="276999"/>
              </a:xfrm>
              <a:prstGeom prst="rect">
                <a:avLst/>
              </a:prstGeom>
              <a:blipFill>
                <a:blip r:embed="rId8"/>
                <a:stretch>
                  <a:fillRect l="-21739" r="-6522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A1E0EA5-A727-490F-8E8F-D7C7BE49614A}"/>
                  </a:ext>
                </a:extLst>
              </p:cNvPr>
              <p:cNvSpPr txBox="1"/>
              <p:nvPr/>
            </p:nvSpPr>
            <p:spPr>
              <a:xfrm>
                <a:off x="9138249" y="4098507"/>
                <a:ext cx="2830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A1E0EA5-A727-490F-8E8F-D7C7BE4961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8249" y="4098507"/>
                <a:ext cx="283091" cy="276999"/>
              </a:xfrm>
              <a:prstGeom prst="rect">
                <a:avLst/>
              </a:prstGeom>
              <a:blipFill>
                <a:blip r:embed="rId9"/>
                <a:stretch>
                  <a:fillRect l="-21739" r="-8696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3F68AFC-A574-4653-9E46-65D11D82A5CF}"/>
                  </a:ext>
                </a:extLst>
              </p:cNvPr>
              <p:cNvSpPr txBox="1"/>
              <p:nvPr/>
            </p:nvSpPr>
            <p:spPr>
              <a:xfrm>
                <a:off x="9138249" y="4906514"/>
                <a:ext cx="2830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3F68AFC-A574-4653-9E46-65D11D82A5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8249" y="4906514"/>
                <a:ext cx="283091" cy="276999"/>
              </a:xfrm>
              <a:prstGeom prst="rect">
                <a:avLst/>
              </a:prstGeom>
              <a:blipFill>
                <a:blip r:embed="rId10"/>
                <a:stretch>
                  <a:fillRect l="-21739" r="-8696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59F9345-016C-41A9-9AEB-CF56211D7014}"/>
                  </a:ext>
                </a:extLst>
              </p:cNvPr>
              <p:cNvSpPr txBox="1"/>
              <p:nvPr/>
            </p:nvSpPr>
            <p:spPr>
              <a:xfrm>
                <a:off x="9138249" y="5714521"/>
                <a:ext cx="2732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59F9345-016C-41A9-9AEB-CF56211D70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8249" y="5714521"/>
                <a:ext cx="273215" cy="276999"/>
              </a:xfrm>
              <a:prstGeom prst="rect">
                <a:avLst/>
              </a:prstGeom>
              <a:blipFill>
                <a:blip r:embed="rId11"/>
                <a:stretch>
                  <a:fillRect l="-20000" r="-8889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2502932-9FAC-4875-8B35-2E457A9A4B2B}"/>
                  </a:ext>
                </a:extLst>
              </p:cNvPr>
              <p:cNvSpPr txBox="1"/>
              <p:nvPr/>
            </p:nvSpPr>
            <p:spPr>
              <a:xfrm>
                <a:off x="4862488" y="2182816"/>
                <a:ext cx="239924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IN" sz="2000" b="0"/>
                  <a:t>Cost function </a:t>
                </a:r>
                <a14:m>
                  <m:oMath xmlns:m="http://schemas.openxmlformats.org/officeDocument/2006/math">
                    <m:r>
                      <a:rPr lang="en-IN" sz="20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000"/>
                  <a:t> is given</a:t>
                </a:r>
              </a:p>
            </p:txBody>
          </p:sp>
        </mc:Choice>
        <mc:Fallback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2502932-9FAC-4875-8B35-2E457A9A4B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2488" y="2182816"/>
                <a:ext cx="2399247" cy="307777"/>
              </a:xfrm>
              <a:prstGeom prst="rect">
                <a:avLst/>
              </a:prstGeom>
              <a:blipFill>
                <a:blip r:embed="rId12"/>
                <a:stretch>
                  <a:fillRect l="-6616" t="-25490" r="-6107" b="-49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Oval 44">
            <a:extLst>
              <a:ext uri="{FF2B5EF4-FFF2-40B4-BE49-F238E27FC236}">
                <a16:creationId xmlns:a16="http://schemas.microsoft.com/office/drawing/2014/main" id="{27A26316-7ECE-41A5-81EC-48283E168782}"/>
              </a:ext>
            </a:extLst>
          </p:cNvPr>
          <p:cNvSpPr/>
          <p:nvPr/>
        </p:nvSpPr>
        <p:spPr>
          <a:xfrm>
            <a:off x="5430290" y="4144900"/>
            <a:ext cx="180000" cy="18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70A9095-77CA-4935-B303-CADFD8851CDD}"/>
                  </a:ext>
                </a:extLst>
              </p:cNvPr>
              <p:cNvSpPr txBox="1"/>
              <p:nvPr/>
            </p:nvSpPr>
            <p:spPr>
              <a:xfrm>
                <a:off x="5610290" y="3957901"/>
                <a:ext cx="90364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70A9095-77CA-4935-B303-CADFD8851C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0290" y="3957901"/>
                <a:ext cx="903645" cy="276999"/>
              </a:xfrm>
              <a:prstGeom prst="rect">
                <a:avLst/>
              </a:prstGeom>
              <a:blipFill>
                <a:blip r:embed="rId13"/>
                <a:stretch>
                  <a:fillRect l="-3356" t="-2174" r="-8725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17824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AACAD-A648-7FFA-F263-4C891ED18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Simulations:  Model  Interpolation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236518-5CA6-AB68-CEFD-9C4BF76E92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10" t="42228" r="4266" b="29226"/>
          <a:stretch/>
        </p:blipFill>
        <p:spPr>
          <a:xfrm>
            <a:off x="883406" y="3002692"/>
            <a:ext cx="10425187" cy="20017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3B8ED9-28B1-1F9F-18CD-1EC2A8F67B56}"/>
              </a:ext>
            </a:extLst>
          </p:cNvPr>
          <p:cNvSpPr txBox="1"/>
          <p:nvPr/>
        </p:nvSpPr>
        <p:spPr>
          <a:xfrm>
            <a:off x="8011064" y="6416129"/>
            <a:ext cx="3904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err="1">
                <a:solidFill>
                  <a:schemeClr val="accent1">
                    <a:lumMod val="25000"/>
                    <a:lumOff val="75000"/>
                  </a:schemeClr>
                </a:solidFill>
              </a:rPr>
              <a:t>Manupriya</a:t>
            </a:r>
            <a:r>
              <a:rPr lang="en-US" sz="1800" b="1">
                <a:solidFill>
                  <a:schemeClr val="accent1">
                    <a:lumMod val="25000"/>
                    <a:lumOff val="75000"/>
                  </a:schemeClr>
                </a:solidFill>
              </a:rPr>
              <a:t> </a:t>
            </a:r>
            <a:r>
              <a:rPr lang="en-US" sz="1800" b="1" i="1">
                <a:solidFill>
                  <a:schemeClr val="accent1">
                    <a:lumMod val="25000"/>
                    <a:lumOff val="75000"/>
                  </a:schemeClr>
                </a:solidFill>
              </a:rPr>
              <a:t>et.a</a:t>
            </a:r>
            <a:r>
              <a:rPr lang="en-US" b="1" i="1">
                <a:solidFill>
                  <a:schemeClr val="accent1">
                    <a:lumMod val="25000"/>
                    <a:lumOff val="75000"/>
                  </a:schemeClr>
                </a:solidFill>
              </a:rPr>
              <a:t>l.</a:t>
            </a:r>
            <a:r>
              <a:rPr lang="en-US" b="1">
                <a:solidFill>
                  <a:schemeClr val="accent1">
                    <a:lumMod val="25000"/>
                    <a:lumOff val="75000"/>
                  </a:schemeClr>
                </a:solidFill>
              </a:rPr>
              <a:t> </a:t>
            </a:r>
            <a:r>
              <a:rPr lang="en-US" sz="1800" b="1">
                <a:solidFill>
                  <a:schemeClr val="accent1">
                    <a:lumMod val="25000"/>
                    <a:lumOff val="75000"/>
                  </a:schemeClr>
                </a:solidFill>
              </a:rPr>
              <a:t>, </a:t>
            </a:r>
            <a:r>
              <a:rPr lang="en-US" sz="1800" b="1" err="1">
                <a:solidFill>
                  <a:schemeClr val="accent1">
                    <a:lumMod val="25000"/>
                    <a:lumOff val="75000"/>
                  </a:schemeClr>
                </a:solidFill>
              </a:rPr>
              <a:t>arxiv</a:t>
            </a:r>
            <a:r>
              <a:rPr lang="en-US" b="1">
                <a:solidFill>
                  <a:schemeClr val="accent1">
                    <a:lumMod val="25000"/>
                    <a:lumOff val="75000"/>
                  </a:schemeClr>
                </a:solidFill>
              </a:rPr>
              <a:t>: 2011.05001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6949336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3F15F-0B8C-9593-1956-C024542DB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Simulations:  Domain  Adaptation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9EDA75-3867-AC4D-4F61-68F2D4FF6E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33" t="33183" r="4584" b="28096"/>
          <a:stretch/>
        </p:blipFill>
        <p:spPr>
          <a:xfrm>
            <a:off x="1365217" y="2879125"/>
            <a:ext cx="9461566" cy="28869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492973-94A8-89A8-81D5-F7B2D0707865}"/>
              </a:ext>
            </a:extLst>
          </p:cNvPr>
          <p:cNvSpPr txBox="1"/>
          <p:nvPr/>
        </p:nvSpPr>
        <p:spPr>
          <a:xfrm>
            <a:off x="8011064" y="6416129"/>
            <a:ext cx="3904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err="1">
                <a:solidFill>
                  <a:schemeClr val="accent1">
                    <a:lumMod val="25000"/>
                    <a:lumOff val="75000"/>
                  </a:schemeClr>
                </a:solidFill>
              </a:rPr>
              <a:t>Manupriya</a:t>
            </a:r>
            <a:r>
              <a:rPr lang="en-US" sz="1800" b="1">
                <a:solidFill>
                  <a:schemeClr val="accent1">
                    <a:lumMod val="25000"/>
                    <a:lumOff val="75000"/>
                  </a:schemeClr>
                </a:solidFill>
              </a:rPr>
              <a:t> </a:t>
            </a:r>
            <a:r>
              <a:rPr lang="en-US" sz="1800" b="1" i="1">
                <a:solidFill>
                  <a:schemeClr val="accent1">
                    <a:lumMod val="25000"/>
                    <a:lumOff val="75000"/>
                  </a:schemeClr>
                </a:solidFill>
              </a:rPr>
              <a:t>et.a</a:t>
            </a:r>
            <a:r>
              <a:rPr lang="en-US" b="1" i="1">
                <a:solidFill>
                  <a:schemeClr val="accent1">
                    <a:lumMod val="25000"/>
                    <a:lumOff val="75000"/>
                  </a:schemeClr>
                </a:solidFill>
              </a:rPr>
              <a:t>l.</a:t>
            </a:r>
            <a:r>
              <a:rPr lang="en-US" b="1">
                <a:solidFill>
                  <a:schemeClr val="accent1">
                    <a:lumMod val="25000"/>
                    <a:lumOff val="75000"/>
                  </a:schemeClr>
                </a:solidFill>
              </a:rPr>
              <a:t> </a:t>
            </a:r>
            <a:r>
              <a:rPr lang="en-US" sz="1800" b="1">
                <a:solidFill>
                  <a:schemeClr val="accent1">
                    <a:lumMod val="25000"/>
                    <a:lumOff val="75000"/>
                  </a:schemeClr>
                </a:solidFill>
              </a:rPr>
              <a:t>, </a:t>
            </a:r>
            <a:r>
              <a:rPr lang="en-US" sz="1800" b="1" err="1">
                <a:solidFill>
                  <a:schemeClr val="accent1">
                    <a:lumMod val="25000"/>
                    <a:lumOff val="75000"/>
                  </a:schemeClr>
                </a:solidFill>
              </a:rPr>
              <a:t>arxiv</a:t>
            </a:r>
            <a:r>
              <a:rPr lang="en-US" b="1">
                <a:solidFill>
                  <a:schemeClr val="accent1">
                    <a:lumMod val="25000"/>
                    <a:lumOff val="75000"/>
                  </a:schemeClr>
                </a:solidFill>
              </a:rPr>
              <a:t>: 2011.05001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0287196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CA0A1-E177-F0F9-D268-2B25C07B8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Beyond matching marginals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531109-174E-CB75-C1AA-54B27B2445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Matching conditional distributions</a:t>
            </a:r>
          </a:p>
        </p:txBody>
      </p:sp>
    </p:spTree>
    <p:extLst>
      <p:ext uri="{BB962C8B-B14F-4D97-AF65-F5344CB8AC3E}">
        <p14:creationId xmlns:p14="http://schemas.microsoft.com/office/powerpoint/2010/main" val="15196267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D89C8-3F21-2A01-58A7-02AC3CEB8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Supervised training of discriminative models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FC4ED0F-0B96-FBF6-6C7C-499877D1E22F}"/>
                  </a:ext>
                </a:extLst>
              </p:cNvPr>
              <p:cNvSpPr txBox="1"/>
              <p:nvPr/>
            </p:nvSpPr>
            <p:spPr>
              <a:xfrm>
                <a:off x="838200" y="2988495"/>
                <a:ext cx="7268110" cy="9294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IN" sz="44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IN" sz="4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IN" sz="4400" b="0" i="0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IN" sz="4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sz="4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sz="4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𝑿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4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𝑲𝑳</m:t>
                              </m:r>
                              <m:d>
                                <m:dPr>
                                  <m:ctrlPr>
                                    <a:rPr lang="en-IN" sz="4400" b="1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IN" sz="4400" b="1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𝒔</m:t>
                                  </m:r>
                                  <m:d>
                                    <m:dPr>
                                      <m:ctrlPr>
                                        <a:rPr lang="en-US" sz="4400" b="1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4400" b="1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𝒚</m:t>
                                      </m:r>
                                      <m:r>
                                        <a:rPr lang="en-US" sz="4400" b="1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/</m:t>
                                      </m:r>
                                      <m:r>
                                        <a:rPr lang="en-US" sz="4400" b="1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𝑿</m:t>
                                      </m:r>
                                    </m:e>
                                  </m:d>
                                  <m:r>
                                    <a:rPr lang="en-IN" sz="4400" b="1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IN" sz="4400" b="1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IN" sz="4400" b="1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𝒕</m:t>
                                      </m:r>
                                    </m:e>
                                    <m:sub>
                                      <m:r>
                                        <a:rPr lang="en-IN" sz="4400" b="1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𝜽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4400" b="1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4400" b="1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𝒚</m:t>
                                      </m:r>
                                      <m:r>
                                        <a:rPr lang="en-US" sz="4400" b="1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/</m:t>
                                      </m:r>
                                      <m:r>
                                        <a:rPr lang="en-US" sz="4400" b="1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𝑿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sz="4400" b="1">
                  <a:solidFill>
                    <a:schemeClr val="accent6"/>
                  </a:solidFill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FC4ED0F-0B96-FBF6-6C7C-499877D1E2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988495"/>
                <a:ext cx="7268110" cy="92948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72004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D89C8-3F21-2A01-58A7-02AC3CEB8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Supervised training of discriminative models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FC4ED0F-0B96-FBF6-6C7C-499877D1E22F}"/>
                  </a:ext>
                </a:extLst>
              </p:cNvPr>
              <p:cNvSpPr txBox="1"/>
              <p:nvPr/>
            </p:nvSpPr>
            <p:spPr>
              <a:xfrm>
                <a:off x="838200" y="2988495"/>
                <a:ext cx="7370852" cy="9294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IN" sz="44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IN" sz="4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IN" sz="4400" b="0" i="0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IN" sz="4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sz="4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sz="4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𝑿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4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4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𝑾</m:t>
                                  </m:r>
                                </m:e>
                                <m:sub>
                                  <m:r>
                                    <a:rPr lang="en-US" sz="4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𝒑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IN" sz="4400" b="1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IN" sz="4400" b="1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𝒔</m:t>
                                  </m:r>
                                  <m:d>
                                    <m:dPr>
                                      <m:ctrlPr>
                                        <a:rPr lang="en-US" sz="4400" b="1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4400" b="1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𝒚</m:t>
                                      </m:r>
                                      <m:r>
                                        <a:rPr lang="en-US" sz="4400" b="1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/</m:t>
                                      </m:r>
                                      <m:r>
                                        <a:rPr lang="en-US" sz="4400" b="1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𝑿</m:t>
                                      </m:r>
                                    </m:e>
                                  </m:d>
                                  <m:r>
                                    <a:rPr lang="en-IN" sz="4400" b="1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IN" sz="4400" b="1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IN" sz="4400" b="1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𝒕</m:t>
                                      </m:r>
                                    </m:e>
                                    <m:sub>
                                      <m:r>
                                        <a:rPr lang="en-IN" sz="4400" b="1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𝜽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4400" b="1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4400" b="1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𝒚</m:t>
                                      </m:r>
                                      <m:r>
                                        <a:rPr lang="en-US" sz="4400" b="1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/</m:t>
                                      </m:r>
                                      <m:r>
                                        <a:rPr lang="en-US" sz="4400" b="1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𝑿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sz="4400" b="1">
                  <a:solidFill>
                    <a:schemeClr val="accent6"/>
                  </a:solidFill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FC4ED0F-0B96-FBF6-6C7C-499877D1E2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988495"/>
                <a:ext cx="7370852" cy="92948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8B7EECC-F0F1-7BAA-24EF-1341C8605A5A}"/>
                  </a:ext>
                </a:extLst>
              </p:cNvPr>
              <p:cNvSpPr txBox="1"/>
              <p:nvPr/>
            </p:nvSpPr>
            <p:spPr>
              <a:xfrm>
                <a:off x="838200" y="4407613"/>
                <a:ext cx="613918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/>
                  <a:t>Cannot employ OT to compare </a:t>
                </a:r>
                <a14:m>
                  <m:oMath xmlns:m="http://schemas.openxmlformats.org/officeDocument/2006/math">
                    <m:r>
                      <a:rPr lang="en-IN" sz="1800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𝒔</m:t>
                    </m:r>
                    <m:d>
                      <m:dPr>
                        <m:ctrlPr>
                          <a:rPr lang="en-US" sz="18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  <m:r>
                          <a:rPr lang="en-US" sz="18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en-US" sz="1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IN" sz="1800" b="1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IN" sz="18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18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en-IN" sz="18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sub>
                    </m:sSub>
                    <m:d>
                      <m:dPr>
                        <m:ctrlPr>
                          <a:rPr lang="en-US" sz="18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  <m:r>
                          <a:rPr lang="en-US" sz="18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en-US" sz="1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en-US"/>
                  <a:t> for given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</m:oMath>
                </a14:m>
                <a:endParaRPr lang="en-US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/>
                  <a:t>If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/>
                  <a:t> is continuous, only only sample of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𝒚</m:t>
                    </m:r>
                  </m:oMath>
                </a14:m>
                <a:r>
                  <a:rPr lang="en-US"/>
                  <a:t> is given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8B7EECC-F0F1-7BAA-24EF-1341C8605A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407613"/>
                <a:ext cx="6139181" cy="646331"/>
              </a:xfrm>
              <a:prstGeom prst="rect">
                <a:avLst/>
              </a:prstGeom>
              <a:blipFill>
                <a:blip r:embed="rId3"/>
                <a:stretch>
                  <a:fillRect l="-695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53263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D89C8-3F21-2A01-58A7-02AC3CEB8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Supervised training of discriminative models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FC4ED0F-0B96-FBF6-6C7C-499877D1E22F}"/>
                  </a:ext>
                </a:extLst>
              </p:cNvPr>
              <p:cNvSpPr txBox="1"/>
              <p:nvPr/>
            </p:nvSpPr>
            <p:spPr>
              <a:xfrm>
                <a:off x="838200" y="2988495"/>
                <a:ext cx="7370852" cy="9294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IN" sz="44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IN" sz="4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IN" sz="4400" b="0" i="0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IN" sz="4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sz="4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sz="4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𝑿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44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4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𝑾</m:t>
                                  </m:r>
                                </m:e>
                                <m:sub>
                                  <m:r>
                                    <a:rPr lang="en-US" sz="4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𝒑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IN" sz="4400" b="1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IN" sz="4400" b="1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𝒔</m:t>
                                  </m:r>
                                  <m:d>
                                    <m:dPr>
                                      <m:ctrlPr>
                                        <a:rPr lang="en-US" sz="4400" b="1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4400" b="1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𝒚</m:t>
                                      </m:r>
                                      <m:r>
                                        <a:rPr lang="en-US" sz="4400" b="1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/</m:t>
                                      </m:r>
                                      <m:r>
                                        <a:rPr lang="en-US" sz="4400" b="1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𝑿</m:t>
                                      </m:r>
                                    </m:e>
                                  </m:d>
                                  <m:r>
                                    <a:rPr lang="en-IN" sz="4400" b="1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IN" sz="4400" b="1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IN" sz="4400" b="1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𝒕</m:t>
                                      </m:r>
                                    </m:e>
                                    <m:sub>
                                      <m:r>
                                        <a:rPr lang="en-IN" sz="4400" b="1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𝜽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4400" b="1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4400" b="1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𝒚</m:t>
                                      </m:r>
                                      <m:r>
                                        <a:rPr lang="en-US" sz="4400" b="1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/</m:t>
                                      </m:r>
                                      <m:r>
                                        <a:rPr lang="en-US" sz="4400" b="1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𝑿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sz="4400" b="1">
                  <a:solidFill>
                    <a:schemeClr val="accent6"/>
                  </a:solidFill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FC4ED0F-0B96-FBF6-6C7C-499877D1E2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988495"/>
                <a:ext cx="7370852" cy="92948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8B7EECC-F0F1-7BAA-24EF-1341C8605A5A}"/>
                  </a:ext>
                </a:extLst>
              </p:cNvPr>
              <p:cNvSpPr txBox="1"/>
              <p:nvPr/>
            </p:nvSpPr>
            <p:spPr>
              <a:xfrm>
                <a:off x="838200" y="4407613"/>
                <a:ext cx="6414705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/>
                  <a:t>Cannot employ OT to compare </a:t>
                </a:r>
                <a14:m>
                  <m:oMath xmlns:m="http://schemas.openxmlformats.org/officeDocument/2006/math">
                    <m:r>
                      <a:rPr lang="en-IN" sz="1800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𝒔</m:t>
                    </m:r>
                    <m:d>
                      <m:dPr>
                        <m:ctrlPr>
                          <a:rPr lang="en-US" sz="18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  <m:r>
                          <a:rPr lang="en-US" sz="18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en-US" sz="1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IN" sz="1800" b="1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IN" sz="18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18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en-IN" sz="18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sub>
                    </m:sSub>
                    <m:d>
                      <m:dPr>
                        <m:ctrlPr>
                          <a:rPr lang="en-US" sz="18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  <m:r>
                          <a:rPr lang="en-US" sz="18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en-US" sz="1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en-US"/>
                  <a:t> for given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</m:oMath>
                </a14:m>
                <a:endParaRPr lang="en-US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/>
                  <a:t>If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/>
                  <a:t> is continuous, only only sample of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𝒚</m:t>
                    </m:r>
                  </m:oMath>
                </a14:m>
                <a:r>
                  <a:rPr lang="en-US"/>
                  <a:t> is given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/>
                  <a:t>If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𝒚</m:t>
                    </m:r>
                  </m:oMath>
                </a14:m>
                <a:r>
                  <a:rPr lang="en-US"/>
                  <a:t> is discrete </a:t>
                </a:r>
                <a:r>
                  <a:rPr lang="en-US" sz="1600" b="1">
                    <a:solidFill>
                      <a:schemeClr val="accent1">
                        <a:lumMod val="25000"/>
                        <a:lumOff val="75000"/>
                      </a:schemeClr>
                    </a:solidFill>
                  </a:rPr>
                  <a:t>Frogner </a:t>
                </a:r>
                <a:r>
                  <a:rPr lang="en-US" sz="1600" b="1" err="1">
                    <a:solidFill>
                      <a:schemeClr val="accent1">
                        <a:lumMod val="25000"/>
                        <a:lumOff val="75000"/>
                      </a:schemeClr>
                    </a:solidFill>
                  </a:rPr>
                  <a:t>et.al</a:t>
                </a:r>
                <a:r>
                  <a:rPr lang="en-US" sz="1600" b="1">
                    <a:solidFill>
                      <a:schemeClr val="accent1">
                        <a:lumMod val="25000"/>
                        <a:lumOff val="75000"/>
                      </a:schemeClr>
                    </a:solidFill>
                  </a:rPr>
                  <a:t>., NeurIPS’15</a:t>
                </a:r>
                <a:r>
                  <a:rPr lang="en-US" b="1">
                    <a:solidFill>
                      <a:schemeClr val="accent1">
                        <a:lumMod val="25000"/>
                        <a:lumOff val="75000"/>
                      </a:schemeClr>
                    </a:solidFill>
                  </a:rPr>
                  <a:t> </a:t>
                </a:r>
                <a:r>
                  <a:rPr lang="en-US"/>
                  <a:t>show how to use OT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/>
                  <a:t>Accuracy not comparable to KL !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8B7EECC-F0F1-7BAA-24EF-1341C8605A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407613"/>
                <a:ext cx="6414705" cy="1200329"/>
              </a:xfrm>
              <a:prstGeom prst="rect">
                <a:avLst/>
              </a:prstGeom>
              <a:blipFill>
                <a:blip r:embed="rId3"/>
                <a:stretch>
                  <a:fillRect l="-665" t="-2538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13431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0E2E8-1865-5359-D84C-BE08A58D8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 Effect Prediction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C040EC73-337B-6307-4A51-6033AAC9EB08}"/>
                  </a:ext>
                </a:extLst>
              </p:cNvPr>
              <p:cNvSpPr/>
              <p:nvPr/>
            </p:nvSpPr>
            <p:spPr>
              <a:xfrm>
                <a:off x="2462709" y="2423440"/>
                <a:ext cx="1761482" cy="3023691"/>
              </a:xfrm>
              <a:prstGeom prst="ellipse">
                <a:avLst/>
              </a:prstGeom>
              <a:solidFill>
                <a:srgbClr val="4D1434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IN"/>
              </a:p>
            </p:txBody>
          </p:sp>
        </mc:Choice>
        <mc:Fallback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C040EC73-337B-6307-4A51-6033AAC9EB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2709" y="2423440"/>
                <a:ext cx="1761482" cy="3023691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6C2ED9AE-86A4-AEAD-E90F-6D87AB7C947A}"/>
                  </a:ext>
                </a:extLst>
              </p:cNvPr>
              <p:cNvSpPr/>
              <p:nvPr/>
            </p:nvSpPr>
            <p:spPr>
              <a:xfrm>
                <a:off x="6979545" y="2423439"/>
                <a:ext cx="1761482" cy="3023691"/>
              </a:xfrm>
              <a:prstGeom prst="ellipse">
                <a:avLst/>
              </a:prstGeom>
              <a:solidFill>
                <a:schemeClr val="accent6">
                  <a:alpha val="50196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IN"/>
              </a:p>
            </p:txBody>
          </p:sp>
        </mc:Choice>
        <mc:Fallback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6C2ED9AE-86A4-AEAD-E90F-6D87AB7C94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9545" y="2423439"/>
                <a:ext cx="1761482" cy="3023691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row: Left-Right 9">
            <a:extLst>
              <a:ext uri="{FF2B5EF4-FFF2-40B4-BE49-F238E27FC236}">
                <a16:creationId xmlns:a16="http://schemas.microsoft.com/office/drawing/2014/main" id="{4EE6C150-2591-4A82-402A-F18AB059B34E}"/>
              </a:ext>
            </a:extLst>
          </p:cNvPr>
          <p:cNvSpPr/>
          <p:nvPr/>
        </p:nvSpPr>
        <p:spPr>
          <a:xfrm>
            <a:off x="4252240" y="3694064"/>
            <a:ext cx="2699255" cy="653542"/>
          </a:xfrm>
          <a:prstGeom prst="leftRigh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417D090-1E41-8E5C-22B9-9F0337DE035B}"/>
                  </a:ext>
                </a:extLst>
              </p:cNvPr>
              <p:cNvSpPr txBox="1"/>
              <p:nvPr/>
            </p:nvSpPr>
            <p:spPr>
              <a:xfrm>
                <a:off x="2645963" y="3288953"/>
                <a:ext cx="609506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IN" b="0" i="1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IN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IN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IN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IN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IN"/>
                  <a:t> ?</a:t>
                </a:r>
              </a:p>
              <a:p>
                <a:pPr algn="ctr"/>
                <a:endParaRPr lang="en-IN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417D090-1E41-8E5C-22B9-9F0337DE03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5963" y="3288953"/>
                <a:ext cx="6095064" cy="646331"/>
              </a:xfrm>
              <a:prstGeom prst="rect">
                <a:avLst/>
              </a:prstGeom>
              <a:blipFill>
                <a:blip r:embed="rId4"/>
                <a:stretch>
                  <a:fillRect t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B30EFE7-F2CB-D365-9B2B-56AE4B10C11F}"/>
                  </a:ext>
                </a:extLst>
              </p:cNvPr>
              <p:cNvSpPr txBox="1"/>
              <p:nvPr/>
            </p:nvSpPr>
            <p:spPr>
              <a:xfrm>
                <a:off x="2237668" y="6065316"/>
                <a:ext cx="672839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IN" b="0" i="1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IN" b="0" i="1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IN"/>
                  <a:t>, so conditional matching is </a:t>
                </a:r>
                <a:r>
                  <a:rPr lang="en-IN">
                    <a:solidFill>
                      <a:srgbClr val="FF0000"/>
                    </a:solidFill>
                  </a:rPr>
                  <a:t>NOT</a:t>
                </a:r>
                <a:r>
                  <a:rPr lang="en-IN"/>
                  <a:t> same as matching joints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B30EFE7-F2CB-D365-9B2B-56AE4B10C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7668" y="6065316"/>
                <a:ext cx="6728398" cy="369332"/>
              </a:xfrm>
              <a:prstGeom prst="rect">
                <a:avLst/>
              </a:prstGeom>
              <a:blipFill>
                <a:blip r:embed="rId5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33305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0E2E8-1865-5359-D84C-BE08A58D8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 Effect Prediction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C040EC73-337B-6307-4A51-6033AAC9EB08}"/>
                  </a:ext>
                </a:extLst>
              </p:cNvPr>
              <p:cNvSpPr/>
              <p:nvPr/>
            </p:nvSpPr>
            <p:spPr>
              <a:xfrm>
                <a:off x="2462709" y="2423440"/>
                <a:ext cx="1761482" cy="3023691"/>
              </a:xfrm>
              <a:prstGeom prst="ellipse">
                <a:avLst/>
              </a:prstGeom>
              <a:solidFill>
                <a:srgbClr val="4D1434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IN"/>
              </a:p>
            </p:txBody>
          </p:sp>
        </mc:Choice>
        <mc:Fallback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C040EC73-337B-6307-4A51-6033AAC9EB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2709" y="2423440"/>
                <a:ext cx="1761482" cy="3023691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6C2ED9AE-86A4-AEAD-E90F-6D87AB7C947A}"/>
                  </a:ext>
                </a:extLst>
              </p:cNvPr>
              <p:cNvSpPr/>
              <p:nvPr/>
            </p:nvSpPr>
            <p:spPr>
              <a:xfrm>
                <a:off x="6979545" y="2423439"/>
                <a:ext cx="1761482" cy="3023691"/>
              </a:xfrm>
              <a:prstGeom prst="ellipse">
                <a:avLst/>
              </a:prstGeom>
              <a:solidFill>
                <a:schemeClr val="accent6">
                  <a:alpha val="50196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IN"/>
              </a:p>
            </p:txBody>
          </p:sp>
        </mc:Choice>
        <mc:Fallback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6C2ED9AE-86A4-AEAD-E90F-6D87AB7C94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9545" y="2423439"/>
                <a:ext cx="1761482" cy="3023691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row: Left-Right 9">
            <a:extLst>
              <a:ext uri="{FF2B5EF4-FFF2-40B4-BE49-F238E27FC236}">
                <a16:creationId xmlns:a16="http://schemas.microsoft.com/office/drawing/2014/main" id="{4EE6C150-2591-4A82-402A-F18AB059B34E}"/>
              </a:ext>
            </a:extLst>
          </p:cNvPr>
          <p:cNvSpPr/>
          <p:nvPr/>
        </p:nvSpPr>
        <p:spPr>
          <a:xfrm>
            <a:off x="4252240" y="3694064"/>
            <a:ext cx="2699255" cy="653542"/>
          </a:xfrm>
          <a:prstGeom prst="leftRigh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417D090-1E41-8E5C-22B9-9F0337DE035B}"/>
                  </a:ext>
                </a:extLst>
              </p:cNvPr>
              <p:cNvSpPr txBox="1"/>
              <p:nvPr/>
            </p:nvSpPr>
            <p:spPr>
              <a:xfrm>
                <a:off x="2645963" y="3288953"/>
                <a:ext cx="609506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IN" b="0" i="1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IN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IN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IN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IN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IN"/>
                  <a:t> ?</a:t>
                </a:r>
              </a:p>
              <a:p>
                <a:pPr algn="ctr"/>
                <a:endParaRPr lang="en-IN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417D090-1E41-8E5C-22B9-9F0337DE03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5963" y="3288953"/>
                <a:ext cx="6095064" cy="646331"/>
              </a:xfrm>
              <a:prstGeom prst="rect">
                <a:avLst/>
              </a:prstGeom>
              <a:blipFill>
                <a:blip r:embed="rId4"/>
                <a:stretch>
                  <a:fillRect t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5587BE5-93CD-AD14-D853-263781181629}"/>
                  </a:ext>
                </a:extLst>
              </p:cNvPr>
              <p:cNvSpPr txBox="1"/>
              <p:nvPr/>
            </p:nvSpPr>
            <p:spPr>
              <a:xfrm>
                <a:off x="2509457" y="2066730"/>
                <a:ext cx="6095064" cy="7267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Estimate: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2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</m:t>
                        </m:r>
                        <m:r>
                          <a:rPr lang="en-IN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∼</m:t>
                        </m:r>
                        <m:r>
                          <a:rPr lang="en-IN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𝒂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2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1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𝑾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𝒑</m:t>
                            </m:r>
                          </m:sub>
                        </m:sSub>
                        <m:d>
                          <m:dPr>
                            <m:ctrlPr>
                              <a:rPr lang="en-IN" sz="2000" b="1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IN" sz="2000" b="1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𝒔</m:t>
                            </m:r>
                            <m:d>
                              <m:dPr>
                                <m:ctrlPr>
                                  <a:rPr lang="en-US" sz="2000" b="1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1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en-US" sz="2000" b="1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2000" b="1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</m:d>
                            <m:r>
                              <a:rPr lang="en-IN" sz="2000" b="1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IN" sz="2000" b="1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𝒕</m:t>
                            </m:r>
                            <m:d>
                              <m:dPr>
                                <m:ctrlPr>
                                  <a:rPr lang="en-US" sz="2000" b="1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1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en-US" sz="2000" b="1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2000" b="1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IN" sz="2000">
                  <a:solidFill>
                    <a:schemeClr val="bg1"/>
                  </a:solidFill>
                </a:endParaRPr>
              </a:p>
              <a:p>
                <a:pPr algn="ctr"/>
                <a:endParaRPr lang="en-IN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5587BE5-93CD-AD14-D853-2637811816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9457" y="2066730"/>
                <a:ext cx="6095064" cy="726737"/>
              </a:xfrm>
              <a:prstGeom prst="rect">
                <a:avLst/>
              </a:prstGeom>
              <a:blipFill>
                <a:blip r:embed="rId5"/>
                <a:stretch>
                  <a:fillRect t="-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7D65CE5-E2B9-4662-260F-29B1F66C53F1}"/>
                  </a:ext>
                </a:extLst>
              </p:cNvPr>
              <p:cNvSpPr txBox="1"/>
              <p:nvPr/>
            </p:nvSpPr>
            <p:spPr>
              <a:xfrm>
                <a:off x="2237668" y="6065316"/>
                <a:ext cx="672839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IN" b="0" i="1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IN" b="0" i="1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IN"/>
                  <a:t>, so conditional matching is NOT same as matching joints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7D65CE5-E2B9-4662-260F-29B1F66C53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7668" y="6065316"/>
                <a:ext cx="6728398" cy="369332"/>
              </a:xfrm>
              <a:prstGeom prst="rect">
                <a:avLst/>
              </a:prstGeom>
              <a:blipFill>
                <a:blip r:embed="rId6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43826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0E2E8-1865-5359-D84C-BE08A58D8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 Effect Prediction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C040EC73-337B-6307-4A51-6033AAC9EB08}"/>
                  </a:ext>
                </a:extLst>
              </p:cNvPr>
              <p:cNvSpPr/>
              <p:nvPr/>
            </p:nvSpPr>
            <p:spPr>
              <a:xfrm>
                <a:off x="2462709" y="2423440"/>
                <a:ext cx="1761482" cy="3023691"/>
              </a:xfrm>
              <a:prstGeom prst="ellipse">
                <a:avLst/>
              </a:prstGeom>
              <a:solidFill>
                <a:srgbClr val="4D1434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IN"/>
              </a:p>
            </p:txBody>
          </p:sp>
        </mc:Choice>
        <mc:Fallback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C040EC73-337B-6307-4A51-6033AAC9EB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2709" y="2423440"/>
                <a:ext cx="1761482" cy="3023691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6C2ED9AE-86A4-AEAD-E90F-6D87AB7C947A}"/>
                  </a:ext>
                </a:extLst>
              </p:cNvPr>
              <p:cNvSpPr/>
              <p:nvPr/>
            </p:nvSpPr>
            <p:spPr>
              <a:xfrm>
                <a:off x="6979545" y="2423439"/>
                <a:ext cx="1761482" cy="3023691"/>
              </a:xfrm>
              <a:prstGeom prst="ellipse">
                <a:avLst/>
              </a:prstGeom>
              <a:solidFill>
                <a:schemeClr val="accent6">
                  <a:alpha val="50196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IN"/>
              </a:p>
            </p:txBody>
          </p:sp>
        </mc:Choice>
        <mc:Fallback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6C2ED9AE-86A4-AEAD-E90F-6D87AB7C94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9545" y="2423439"/>
                <a:ext cx="1761482" cy="3023691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row: Left-Right 9">
            <a:extLst>
              <a:ext uri="{FF2B5EF4-FFF2-40B4-BE49-F238E27FC236}">
                <a16:creationId xmlns:a16="http://schemas.microsoft.com/office/drawing/2014/main" id="{4EE6C150-2591-4A82-402A-F18AB059B34E}"/>
              </a:ext>
            </a:extLst>
          </p:cNvPr>
          <p:cNvSpPr/>
          <p:nvPr/>
        </p:nvSpPr>
        <p:spPr>
          <a:xfrm>
            <a:off x="4252240" y="3694064"/>
            <a:ext cx="2699255" cy="653542"/>
          </a:xfrm>
          <a:prstGeom prst="leftRigh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417D090-1E41-8E5C-22B9-9F0337DE035B}"/>
                  </a:ext>
                </a:extLst>
              </p:cNvPr>
              <p:cNvSpPr txBox="1"/>
              <p:nvPr/>
            </p:nvSpPr>
            <p:spPr>
              <a:xfrm>
                <a:off x="2645963" y="3288953"/>
                <a:ext cx="609506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IN" b="0" i="1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IN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IN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IN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IN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IN"/>
                  <a:t> ?</a:t>
                </a:r>
              </a:p>
              <a:p>
                <a:pPr algn="ctr"/>
                <a:endParaRPr lang="en-IN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417D090-1E41-8E5C-22B9-9F0337DE03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5963" y="3288953"/>
                <a:ext cx="6095064" cy="646331"/>
              </a:xfrm>
              <a:prstGeom prst="rect">
                <a:avLst/>
              </a:prstGeom>
              <a:blipFill>
                <a:blip r:embed="rId4"/>
                <a:stretch>
                  <a:fillRect t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5587BE5-93CD-AD14-D853-263781181629}"/>
                  </a:ext>
                </a:extLst>
              </p:cNvPr>
              <p:cNvSpPr txBox="1"/>
              <p:nvPr/>
            </p:nvSpPr>
            <p:spPr>
              <a:xfrm>
                <a:off x="2509457" y="2066730"/>
                <a:ext cx="6095064" cy="7267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Estimate: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2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</m:t>
                        </m:r>
                        <m:r>
                          <a:rPr lang="en-IN" sz="2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∼</m:t>
                        </m:r>
                        <m:r>
                          <a:rPr lang="en-IN" sz="2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𝒂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2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1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𝑾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𝒑</m:t>
                            </m:r>
                          </m:sub>
                        </m:sSub>
                        <m:d>
                          <m:dPr>
                            <m:ctrlPr>
                              <a:rPr lang="en-IN" sz="2000" b="1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IN" sz="2000" b="1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𝒔</m:t>
                            </m:r>
                            <m:d>
                              <m:dPr>
                                <m:ctrlPr>
                                  <a:rPr lang="en-US" sz="2000" b="1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1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en-US" sz="2000" b="1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2000" b="1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</m:d>
                            <m:r>
                              <a:rPr lang="en-IN" sz="2000" b="1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IN" sz="2000" b="1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𝒕</m:t>
                            </m:r>
                            <m:d>
                              <m:dPr>
                                <m:ctrlPr>
                                  <a:rPr lang="en-US" sz="2000" b="1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1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en-US" sz="2000" b="1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2000" b="1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IN" sz="2000">
                  <a:solidFill>
                    <a:schemeClr val="tx2"/>
                  </a:solidFill>
                </a:endParaRPr>
              </a:p>
              <a:p>
                <a:pPr algn="ctr"/>
                <a:endParaRPr lang="en-IN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5587BE5-93CD-AD14-D853-2637811816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9457" y="2066730"/>
                <a:ext cx="6095064" cy="726737"/>
              </a:xfrm>
              <a:prstGeom prst="rect">
                <a:avLst/>
              </a:prstGeom>
              <a:blipFill>
                <a:blip r:embed="rId5"/>
                <a:stretch>
                  <a:fillRect t="-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7D65CE5-E2B9-4662-260F-29B1F66C53F1}"/>
                  </a:ext>
                </a:extLst>
              </p:cNvPr>
              <p:cNvSpPr txBox="1"/>
              <p:nvPr/>
            </p:nvSpPr>
            <p:spPr>
              <a:xfrm>
                <a:off x="2237668" y="6065316"/>
                <a:ext cx="672839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IN" b="0" i="1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IN" b="0" i="1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IN"/>
                  <a:t>, so conditional matching is NOT same as matching joints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7D65CE5-E2B9-4662-260F-29B1F66C53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7668" y="6065316"/>
                <a:ext cx="6728398" cy="369332"/>
              </a:xfrm>
              <a:prstGeom prst="rect">
                <a:avLst/>
              </a:prstGeom>
              <a:blipFill>
                <a:blip r:embed="rId6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37985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0E2E8-1865-5359-D84C-BE08A58D8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 Effect Prediction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C040EC73-337B-6307-4A51-6033AAC9EB08}"/>
                  </a:ext>
                </a:extLst>
              </p:cNvPr>
              <p:cNvSpPr/>
              <p:nvPr/>
            </p:nvSpPr>
            <p:spPr>
              <a:xfrm>
                <a:off x="2462709" y="2423440"/>
                <a:ext cx="1761482" cy="3023691"/>
              </a:xfrm>
              <a:prstGeom prst="ellipse">
                <a:avLst/>
              </a:prstGeom>
              <a:solidFill>
                <a:srgbClr val="4D1434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IN"/>
              </a:p>
            </p:txBody>
          </p:sp>
        </mc:Choice>
        <mc:Fallback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C040EC73-337B-6307-4A51-6033AAC9EB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2709" y="2423440"/>
                <a:ext cx="1761482" cy="3023691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6C2ED9AE-86A4-AEAD-E90F-6D87AB7C947A}"/>
                  </a:ext>
                </a:extLst>
              </p:cNvPr>
              <p:cNvSpPr/>
              <p:nvPr/>
            </p:nvSpPr>
            <p:spPr>
              <a:xfrm>
                <a:off x="6979545" y="2423439"/>
                <a:ext cx="1761482" cy="3023691"/>
              </a:xfrm>
              <a:prstGeom prst="ellipse">
                <a:avLst/>
              </a:prstGeom>
              <a:solidFill>
                <a:schemeClr val="accent6">
                  <a:alpha val="50196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IN"/>
              </a:p>
            </p:txBody>
          </p:sp>
        </mc:Choice>
        <mc:Fallback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6C2ED9AE-86A4-AEAD-E90F-6D87AB7C94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9545" y="2423439"/>
                <a:ext cx="1761482" cy="3023691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row: Left-Right 9">
            <a:extLst>
              <a:ext uri="{FF2B5EF4-FFF2-40B4-BE49-F238E27FC236}">
                <a16:creationId xmlns:a16="http://schemas.microsoft.com/office/drawing/2014/main" id="{4EE6C150-2591-4A82-402A-F18AB059B34E}"/>
              </a:ext>
            </a:extLst>
          </p:cNvPr>
          <p:cNvSpPr/>
          <p:nvPr/>
        </p:nvSpPr>
        <p:spPr>
          <a:xfrm>
            <a:off x="4252240" y="3694064"/>
            <a:ext cx="2699255" cy="653542"/>
          </a:xfrm>
          <a:prstGeom prst="leftRigh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417D090-1E41-8E5C-22B9-9F0337DE035B}"/>
                  </a:ext>
                </a:extLst>
              </p:cNvPr>
              <p:cNvSpPr txBox="1"/>
              <p:nvPr/>
            </p:nvSpPr>
            <p:spPr>
              <a:xfrm>
                <a:off x="2645963" y="3288953"/>
                <a:ext cx="609506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IN" b="0" i="1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IN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IN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IN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IN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IN"/>
                  <a:t> ?</a:t>
                </a:r>
              </a:p>
              <a:p>
                <a:pPr algn="ctr"/>
                <a:endParaRPr lang="en-IN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417D090-1E41-8E5C-22B9-9F0337DE03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5963" y="3288953"/>
                <a:ext cx="6095064" cy="646331"/>
              </a:xfrm>
              <a:prstGeom prst="rect">
                <a:avLst/>
              </a:prstGeom>
              <a:blipFill>
                <a:blip r:embed="rId4"/>
                <a:stretch>
                  <a:fillRect t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B30EFE7-F2CB-D365-9B2B-56AE4B10C11F}"/>
                  </a:ext>
                </a:extLst>
              </p:cNvPr>
              <p:cNvSpPr txBox="1"/>
              <p:nvPr/>
            </p:nvSpPr>
            <p:spPr>
              <a:xfrm>
                <a:off x="2237668" y="6065316"/>
                <a:ext cx="672839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IN" b="0" i="1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IN" b="0" i="1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IN"/>
                  <a:t>, so conditional matching is NOT same as matching joints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B30EFE7-F2CB-D365-9B2B-56AE4B10C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7668" y="6065316"/>
                <a:ext cx="6728398" cy="369332"/>
              </a:xfrm>
              <a:prstGeom prst="rect">
                <a:avLst/>
              </a:prstGeom>
              <a:blipFill>
                <a:blip r:embed="rId5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9E47FCBB-9E8A-FD0C-679B-2EF27B0492DF}"/>
              </a:ext>
            </a:extLst>
          </p:cNvPr>
          <p:cNvSpPr txBox="1"/>
          <p:nvPr/>
        </p:nvSpPr>
        <p:spPr>
          <a:xfrm>
            <a:off x="8545154" y="4831023"/>
            <a:ext cx="40376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accent1">
                    <a:lumMod val="25000"/>
                    <a:lumOff val="75000"/>
                  </a:schemeClr>
                </a:solidFill>
              </a:rPr>
              <a:t>Tabak et.al., ML’21 matches joints</a:t>
            </a:r>
            <a:endParaRPr lang="en-IN" sz="16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87BB1F-DFE6-71CF-6C12-1F476B017A72}"/>
              </a:ext>
            </a:extLst>
          </p:cNvPr>
          <p:cNvSpPr txBox="1"/>
          <p:nvPr/>
        </p:nvSpPr>
        <p:spPr>
          <a:xfrm>
            <a:off x="8545154" y="5248392"/>
            <a:ext cx="40376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err="1">
                <a:solidFill>
                  <a:schemeClr val="accent1">
                    <a:lumMod val="25000"/>
                    <a:lumOff val="75000"/>
                  </a:schemeClr>
                </a:solidFill>
              </a:rPr>
              <a:t>Bunne</a:t>
            </a:r>
            <a:r>
              <a:rPr lang="en-US" sz="1600" b="1">
                <a:solidFill>
                  <a:schemeClr val="accent1">
                    <a:lumMod val="25000"/>
                    <a:lumOff val="75000"/>
                  </a:schemeClr>
                </a:solidFill>
              </a:rPr>
              <a:t> et.al., NeurIPS’22 assumes multiple samples per x</a:t>
            </a:r>
            <a:endParaRPr lang="en-IN" sz="1600"/>
          </a:p>
        </p:txBody>
      </p:sp>
    </p:spTree>
    <p:extLst>
      <p:ext uri="{BB962C8B-B14F-4D97-AF65-F5344CB8AC3E}">
        <p14:creationId xmlns:p14="http://schemas.microsoft.com/office/powerpoint/2010/main" val="3161321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2C326-2E12-4379-8B53-383AA474C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>
                <a:solidFill>
                  <a:schemeClr val="accent5"/>
                </a:solidFill>
              </a:rPr>
              <a:t>Optimal Transport</a:t>
            </a:r>
            <a:endParaRPr lang="en-US" b="1">
              <a:solidFill>
                <a:schemeClr val="accent5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85FE5DD-C560-4A4F-8E82-844837DCE703}"/>
              </a:ext>
            </a:extLst>
          </p:cNvPr>
          <p:cNvGraphicFramePr>
            <a:graphicFrameLocks noGrp="1"/>
          </p:cNvGraphicFramePr>
          <p:nvPr/>
        </p:nvGraphicFramePr>
        <p:xfrm>
          <a:off x="3287625" y="3429000"/>
          <a:ext cx="5616750" cy="25007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3350">
                  <a:extLst>
                    <a:ext uri="{9D8B030D-6E8A-4147-A177-3AD203B41FA5}">
                      <a16:colId xmlns:a16="http://schemas.microsoft.com/office/drawing/2014/main" val="1669060737"/>
                    </a:ext>
                  </a:extLst>
                </a:gridCol>
                <a:gridCol w="1123350">
                  <a:extLst>
                    <a:ext uri="{9D8B030D-6E8A-4147-A177-3AD203B41FA5}">
                      <a16:colId xmlns:a16="http://schemas.microsoft.com/office/drawing/2014/main" val="240923477"/>
                    </a:ext>
                  </a:extLst>
                </a:gridCol>
                <a:gridCol w="1123350">
                  <a:extLst>
                    <a:ext uri="{9D8B030D-6E8A-4147-A177-3AD203B41FA5}">
                      <a16:colId xmlns:a16="http://schemas.microsoft.com/office/drawing/2014/main" val="2713264183"/>
                    </a:ext>
                  </a:extLst>
                </a:gridCol>
                <a:gridCol w="1123350">
                  <a:extLst>
                    <a:ext uri="{9D8B030D-6E8A-4147-A177-3AD203B41FA5}">
                      <a16:colId xmlns:a16="http://schemas.microsoft.com/office/drawing/2014/main" val="4047735395"/>
                    </a:ext>
                  </a:extLst>
                </a:gridCol>
                <a:gridCol w="1123350">
                  <a:extLst>
                    <a:ext uri="{9D8B030D-6E8A-4147-A177-3AD203B41FA5}">
                      <a16:colId xmlns:a16="http://schemas.microsoft.com/office/drawing/2014/main" val="1987513967"/>
                    </a:ext>
                  </a:extLst>
                </a:gridCol>
              </a:tblGrid>
              <a:tr h="833577">
                <a:tc>
                  <a:txBody>
                    <a:bodyPr/>
                    <a:lstStyle/>
                    <a:p>
                      <a:r>
                        <a:rPr lang="en-IN"/>
                        <a:t>`</a:t>
                      </a:r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4213679"/>
                  </a:ext>
                </a:extLst>
              </a:tr>
              <a:tr h="83357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7845908"/>
                  </a:ext>
                </a:extLst>
              </a:tr>
              <a:tr h="83357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6342475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43C6485-040F-4DDF-93DC-18427B1110F3}"/>
                  </a:ext>
                </a:extLst>
              </p:cNvPr>
              <p:cNvSpPr txBox="1"/>
              <p:nvPr/>
            </p:nvSpPr>
            <p:spPr>
              <a:xfrm>
                <a:off x="3206151" y="5883215"/>
                <a:ext cx="27610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43C6485-040F-4DDF-93DC-18427B111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6151" y="5883215"/>
                <a:ext cx="276101" cy="276999"/>
              </a:xfrm>
              <a:prstGeom prst="rect">
                <a:avLst/>
              </a:prstGeom>
              <a:blipFill>
                <a:blip r:embed="rId2"/>
                <a:stretch>
                  <a:fillRect l="-13333" r="-6667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BF31F37-F118-4C6C-90F2-29F654A81AB0}"/>
                  </a:ext>
                </a:extLst>
              </p:cNvPr>
              <p:cNvSpPr txBox="1"/>
              <p:nvPr/>
            </p:nvSpPr>
            <p:spPr>
              <a:xfrm>
                <a:off x="4290204" y="5883214"/>
                <a:ext cx="2814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BF31F37-F118-4C6C-90F2-29F654A81A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0204" y="5883214"/>
                <a:ext cx="281423" cy="276999"/>
              </a:xfrm>
              <a:prstGeom prst="rect">
                <a:avLst/>
              </a:prstGeom>
              <a:blipFill>
                <a:blip r:embed="rId3"/>
                <a:stretch>
                  <a:fillRect l="-13043" r="-6522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CE6788-0977-4974-B29B-C8C547D4398E}"/>
                  </a:ext>
                </a:extLst>
              </p:cNvPr>
              <p:cNvSpPr txBox="1"/>
              <p:nvPr/>
            </p:nvSpPr>
            <p:spPr>
              <a:xfrm>
                <a:off x="5379579" y="5883212"/>
                <a:ext cx="2814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CE6788-0977-4974-B29B-C8C547D439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9579" y="5883212"/>
                <a:ext cx="281423" cy="276999"/>
              </a:xfrm>
              <a:prstGeom prst="rect">
                <a:avLst/>
              </a:prstGeom>
              <a:blipFill>
                <a:blip r:embed="rId4"/>
                <a:stretch>
                  <a:fillRect l="-12766" r="-6383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D3CCAA9-6A71-4F21-8F0E-6459FD77AD9B}"/>
                  </a:ext>
                </a:extLst>
              </p:cNvPr>
              <p:cNvSpPr txBox="1"/>
              <p:nvPr/>
            </p:nvSpPr>
            <p:spPr>
              <a:xfrm>
                <a:off x="6525530" y="5883212"/>
                <a:ext cx="2814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D3CCAA9-6A71-4F21-8F0E-6459FD77AD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5530" y="5883212"/>
                <a:ext cx="281423" cy="276999"/>
              </a:xfrm>
              <a:prstGeom prst="rect">
                <a:avLst/>
              </a:prstGeom>
              <a:blipFill>
                <a:blip r:embed="rId5"/>
                <a:stretch>
                  <a:fillRect l="-12766" r="-6383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2D82771-4C68-4C4C-B7CE-CC2F25960781}"/>
                  </a:ext>
                </a:extLst>
              </p:cNvPr>
              <p:cNvSpPr txBox="1"/>
              <p:nvPr/>
            </p:nvSpPr>
            <p:spPr>
              <a:xfrm>
                <a:off x="7671481" y="5883212"/>
                <a:ext cx="2814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2D82771-4C68-4C4C-B7CE-CC2F259607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1481" y="5883212"/>
                <a:ext cx="281423" cy="276999"/>
              </a:xfrm>
              <a:prstGeom prst="rect">
                <a:avLst/>
              </a:prstGeom>
              <a:blipFill>
                <a:blip r:embed="rId6"/>
                <a:stretch>
                  <a:fillRect l="-12766" r="-6383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B45ABD5-47CC-4E50-86C6-9C3E711BA240}"/>
                  </a:ext>
                </a:extLst>
              </p:cNvPr>
              <p:cNvSpPr txBox="1"/>
              <p:nvPr/>
            </p:nvSpPr>
            <p:spPr>
              <a:xfrm>
                <a:off x="8766324" y="5883211"/>
                <a:ext cx="2814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B45ABD5-47CC-4E50-86C6-9C3E711BA2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324" y="5883211"/>
                <a:ext cx="281423" cy="276999"/>
              </a:xfrm>
              <a:prstGeom prst="rect">
                <a:avLst/>
              </a:prstGeom>
              <a:blipFill>
                <a:blip r:embed="rId7"/>
                <a:stretch>
                  <a:fillRect l="-13043" r="-8696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00E4240-106D-47FF-AA78-054EDAF584A8}"/>
                  </a:ext>
                </a:extLst>
              </p:cNvPr>
              <p:cNvSpPr txBox="1"/>
              <p:nvPr/>
            </p:nvSpPr>
            <p:spPr>
              <a:xfrm>
                <a:off x="9138249" y="3290500"/>
                <a:ext cx="27776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00E4240-106D-47FF-AA78-054EDAF584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8249" y="3290500"/>
                <a:ext cx="277768" cy="276999"/>
              </a:xfrm>
              <a:prstGeom prst="rect">
                <a:avLst/>
              </a:prstGeom>
              <a:blipFill>
                <a:blip r:embed="rId8"/>
                <a:stretch>
                  <a:fillRect l="-21739" r="-6522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A1E0EA5-A727-490F-8E8F-D7C7BE49614A}"/>
                  </a:ext>
                </a:extLst>
              </p:cNvPr>
              <p:cNvSpPr txBox="1"/>
              <p:nvPr/>
            </p:nvSpPr>
            <p:spPr>
              <a:xfrm>
                <a:off x="9138249" y="4098507"/>
                <a:ext cx="2830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A1E0EA5-A727-490F-8E8F-D7C7BE4961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8249" y="4098507"/>
                <a:ext cx="283091" cy="276999"/>
              </a:xfrm>
              <a:prstGeom prst="rect">
                <a:avLst/>
              </a:prstGeom>
              <a:blipFill>
                <a:blip r:embed="rId9"/>
                <a:stretch>
                  <a:fillRect l="-21739" r="-8696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3F68AFC-A574-4653-9E46-65D11D82A5CF}"/>
                  </a:ext>
                </a:extLst>
              </p:cNvPr>
              <p:cNvSpPr txBox="1"/>
              <p:nvPr/>
            </p:nvSpPr>
            <p:spPr>
              <a:xfrm>
                <a:off x="9138249" y="4906514"/>
                <a:ext cx="2830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3F68AFC-A574-4653-9E46-65D11D82A5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8249" y="4906514"/>
                <a:ext cx="283091" cy="276999"/>
              </a:xfrm>
              <a:prstGeom prst="rect">
                <a:avLst/>
              </a:prstGeom>
              <a:blipFill>
                <a:blip r:embed="rId10"/>
                <a:stretch>
                  <a:fillRect l="-21739" r="-8696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59F9345-016C-41A9-9AEB-CF56211D7014}"/>
                  </a:ext>
                </a:extLst>
              </p:cNvPr>
              <p:cNvSpPr txBox="1"/>
              <p:nvPr/>
            </p:nvSpPr>
            <p:spPr>
              <a:xfrm>
                <a:off x="9138249" y="5714521"/>
                <a:ext cx="2732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59F9345-016C-41A9-9AEB-CF56211D70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8249" y="5714521"/>
                <a:ext cx="273215" cy="276999"/>
              </a:xfrm>
              <a:prstGeom prst="rect">
                <a:avLst/>
              </a:prstGeom>
              <a:blipFill>
                <a:blip r:embed="rId11"/>
                <a:stretch>
                  <a:fillRect l="-20000" r="-8889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916323F1-13F0-4084-99CA-ABD043FDEB25}"/>
              </a:ext>
            </a:extLst>
          </p:cNvPr>
          <p:cNvSpPr/>
          <p:nvPr/>
        </p:nvSpPr>
        <p:spPr>
          <a:xfrm>
            <a:off x="2621541" y="3428999"/>
            <a:ext cx="540000" cy="5458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2869EA2-5D0D-463A-BB7D-21787D5653C4}"/>
              </a:ext>
            </a:extLst>
          </p:cNvPr>
          <p:cNvSpPr/>
          <p:nvPr/>
        </p:nvSpPr>
        <p:spPr>
          <a:xfrm>
            <a:off x="1361541" y="4235684"/>
            <a:ext cx="1800000" cy="5458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7AE1E97-DF5E-42BD-8AA9-587F3D9C3C08}"/>
              </a:ext>
            </a:extLst>
          </p:cNvPr>
          <p:cNvSpPr/>
          <p:nvPr/>
        </p:nvSpPr>
        <p:spPr>
          <a:xfrm>
            <a:off x="2447812" y="5063879"/>
            <a:ext cx="720000" cy="4571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8EC8F4C-4CC7-4F80-A3FC-882E1F8A3506}"/>
              </a:ext>
            </a:extLst>
          </p:cNvPr>
          <p:cNvSpPr/>
          <p:nvPr/>
        </p:nvSpPr>
        <p:spPr>
          <a:xfrm>
            <a:off x="2801541" y="5883211"/>
            <a:ext cx="360000" cy="5458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820670D-D376-4A98-A019-F6C10DA854A9}"/>
              </a:ext>
            </a:extLst>
          </p:cNvPr>
          <p:cNvSpPr/>
          <p:nvPr/>
        </p:nvSpPr>
        <p:spPr>
          <a:xfrm rot="5400000">
            <a:off x="2923193" y="2856057"/>
            <a:ext cx="720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52C591E-755A-4197-B2B5-13B888AC2418}"/>
              </a:ext>
            </a:extLst>
          </p:cNvPr>
          <p:cNvSpPr/>
          <p:nvPr/>
        </p:nvSpPr>
        <p:spPr>
          <a:xfrm rot="5400000" flipV="1">
            <a:off x="4259211" y="3032488"/>
            <a:ext cx="360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75F22E7-44F4-452F-8E46-6420EF7A9D08}"/>
              </a:ext>
            </a:extLst>
          </p:cNvPr>
          <p:cNvSpPr/>
          <p:nvPr/>
        </p:nvSpPr>
        <p:spPr>
          <a:xfrm rot="5400000">
            <a:off x="5155573" y="2852489"/>
            <a:ext cx="720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24F9368-DA38-48C0-BB63-1A4A6FDB668F}"/>
              </a:ext>
            </a:extLst>
          </p:cNvPr>
          <p:cNvSpPr/>
          <p:nvPr/>
        </p:nvSpPr>
        <p:spPr>
          <a:xfrm rot="5400000">
            <a:off x="6533679" y="3129316"/>
            <a:ext cx="180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131B526-8235-4637-98F3-9BBE9D785B79}"/>
              </a:ext>
            </a:extLst>
          </p:cNvPr>
          <p:cNvSpPr/>
          <p:nvPr/>
        </p:nvSpPr>
        <p:spPr>
          <a:xfrm rot="5400000">
            <a:off x="7249332" y="2679316"/>
            <a:ext cx="1080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6957111-8E3E-46B5-A98B-D646B2A427C1}"/>
              </a:ext>
            </a:extLst>
          </p:cNvPr>
          <p:cNvSpPr/>
          <p:nvPr/>
        </p:nvSpPr>
        <p:spPr>
          <a:xfrm rot="5400000">
            <a:off x="8701514" y="3032487"/>
            <a:ext cx="360000" cy="4572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0DD86EE-F723-4E7F-A916-EA63FF88769E}"/>
              </a:ext>
            </a:extLst>
          </p:cNvPr>
          <p:cNvSpPr txBox="1"/>
          <p:nvPr/>
        </p:nvSpPr>
        <p:spPr>
          <a:xfrm>
            <a:off x="944157" y="3802202"/>
            <a:ext cx="1897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u="sng">
                <a:solidFill>
                  <a:schemeClr val="accent1"/>
                </a:solidFill>
              </a:rPr>
              <a:t>s</a:t>
            </a:r>
            <a:r>
              <a:rPr lang="en-IN" b="1">
                <a:solidFill>
                  <a:schemeClr val="accent1"/>
                </a:solidFill>
              </a:rPr>
              <a:t>ource</a:t>
            </a:r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B0DA3A-3D5E-4F6D-855A-FCE8227A35A4}"/>
              </a:ext>
            </a:extLst>
          </p:cNvPr>
          <p:cNvSpPr txBox="1"/>
          <p:nvPr/>
        </p:nvSpPr>
        <p:spPr>
          <a:xfrm>
            <a:off x="5710111" y="1792843"/>
            <a:ext cx="936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u="sng">
                <a:solidFill>
                  <a:schemeClr val="accent2"/>
                </a:solidFill>
              </a:rPr>
              <a:t>t</a:t>
            </a:r>
            <a:r>
              <a:rPr lang="en-IN" b="1">
                <a:solidFill>
                  <a:schemeClr val="accent2"/>
                </a:solidFill>
              </a:rPr>
              <a:t>arget</a:t>
            </a:r>
            <a:endParaRPr lang="en-US" b="1">
              <a:solidFill>
                <a:schemeClr val="accent2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5A6558D-FC3E-4E52-A723-E6FDA19B47B0}"/>
              </a:ext>
            </a:extLst>
          </p:cNvPr>
          <p:cNvSpPr/>
          <p:nvPr/>
        </p:nvSpPr>
        <p:spPr>
          <a:xfrm>
            <a:off x="3137354" y="4114618"/>
            <a:ext cx="288000" cy="2880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4AAF734-320F-4039-891B-0984BC94A5F2}"/>
              </a:ext>
            </a:extLst>
          </p:cNvPr>
          <p:cNvSpPr/>
          <p:nvPr/>
        </p:nvSpPr>
        <p:spPr>
          <a:xfrm>
            <a:off x="7550472" y="4046975"/>
            <a:ext cx="432000" cy="4320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D3E271E-B82F-48BF-8AEF-FA53976739A4}"/>
              </a:ext>
            </a:extLst>
          </p:cNvPr>
          <p:cNvSpPr/>
          <p:nvPr/>
        </p:nvSpPr>
        <p:spPr>
          <a:xfrm>
            <a:off x="5407573" y="3320999"/>
            <a:ext cx="216000" cy="2160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07B9638-8A92-455A-A2C5-AB9F5716BCA0}"/>
              </a:ext>
            </a:extLst>
          </p:cNvPr>
          <p:cNvSpPr/>
          <p:nvPr/>
        </p:nvSpPr>
        <p:spPr>
          <a:xfrm>
            <a:off x="5502206" y="5893731"/>
            <a:ext cx="72000" cy="720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19B1BC9-30EE-43D8-A7FA-2B43B107230B}"/>
              </a:ext>
            </a:extLst>
          </p:cNvPr>
          <p:cNvSpPr/>
          <p:nvPr/>
        </p:nvSpPr>
        <p:spPr>
          <a:xfrm>
            <a:off x="6611746" y="5893731"/>
            <a:ext cx="72000" cy="720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20F0702-1D19-46A9-A069-3C6F7ED84E8B}"/>
              </a:ext>
            </a:extLst>
          </p:cNvPr>
          <p:cNvSpPr/>
          <p:nvPr/>
        </p:nvSpPr>
        <p:spPr>
          <a:xfrm>
            <a:off x="4358915" y="5014738"/>
            <a:ext cx="144000" cy="1440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71D5D09-C110-473A-9741-E5992C277D69}"/>
              </a:ext>
            </a:extLst>
          </p:cNvPr>
          <p:cNvSpPr/>
          <p:nvPr/>
        </p:nvSpPr>
        <p:spPr>
          <a:xfrm>
            <a:off x="8832061" y="5014738"/>
            <a:ext cx="144000" cy="1440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C6B4CCB-D771-4CB2-9384-D6917D3A5013}"/>
                  </a:ext>
                </a:extLst>
              </p:cNvPr>
              <p:cNvSpPr txBox="1"/>
              <p:nvPr/>
            </p:nvSpPr>
            <p:spPr>
              <a:xfrm>
                <a:off x="9583528" y="4958932"/>
                <a:ext cx="1664315" cy="8073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0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IN" sz="2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  <m:r>
                                <a:rPr lang="en-IN" sz="2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IN" sz="20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2000" b="1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𝚷</m:t>
                                  </m:r>
                                </m:e>
                                <m:sub>
                                  <m:r>
                                    <a:rPr lang="en-IN" sz="20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𝒔𝒕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IN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IN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  <m:r>
                                <a:rPr lang="en-IN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IN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  <m:r>
                                <a:rPr lang="en-IN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sz="2000" b="1">
                  <a:solidFill>
                    <a:schemeClr val="accent6"/>
                  </a:solidFill>
                </a:endParaRPr>
              </a:p>
            </p:txBody>
          </p:sp>
        </mc:Choice>
        <mc:Fallback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C6B4CCB-D771-4CB2-9384-D6917D3A50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3528" y="4958932"/>
                <a:ext cx="1664315" cy="80733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699982F-4567-4154-8C92-66B3FB9DA418}"/>
                  </a:ext>
                </a:extLst>
              </p:cNvPr>
              <p:cNvSpPr txBox="1"/>
              <p:nvPr/>
            </p:nvSpPr>
            <p:spPr>
              <a:xfrm>
                <a:off x="9274856" y="4257582"/>
                <a:ext cx="30651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b="1">
                    <a:solidFill>
                      <a:schemeClr val="bg1"/>
                    </a:solidFill>
                  </a:rPr>
                  <a:t>Optimal</a:t>
                </a:r>
              </a:p>
              <a:p>
                <a:r>
                  <a:rPr lang="en-IN" b="1">
                    <a:solidFill>
                      <a:schemeClr val="accent6"/>
                    </a:solidFill>
                  </a:rPr>
                  <a:t>Transport Plan  </a:t>
                </a:r>
                <a14:m>
                  <m:oMath xmlns:m="http://schemas.openxmlformats.org/officeDocument/2006/math">
                    <m:r>
                      <a:rPr lang="en-IN" b="1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IN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IN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IN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b="1" i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𝚷</m:t>
                        </m:r>
                      </m:e>
                      <m:sub>
                        <m:r>
                          <a:rPr lang="en-IN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𝒔𝒕</m:t>
                        </m:r>
                      </m:sub>
                    </m:sSub>
                  </m:oMath>
                </a14:m>
                <a:endParaRPr lang="en-US" b="1">
                  <a:solidFill>
                    <a:schemeClr val="accent6"/>
                  </a:solidFill>
                </a:endParaRPr>
              </a:p>
            </p:txBody>
          </p:sp>
        </mc:Choice>
        <mc:Fallback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699982F-4567-4154-8C92-66B3FB9DA4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4856" y="4257582"/>
                <a:ext cx="3065198" cy="646331"/>
              </a:xfrm>
              <a:prstGeom prst="rect">
                <a:avLst/>
              </a:prstGeom>
              <a:blipFill>
                <a:blip r:embed="rId13"/>
                <a:stretch>
                  <a:fillRect l="-1590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45641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EEB79-4BEB-F02C-9F62-C16910B8C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Conditional optimal transport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298F5B1-9443-8888-2CAA-7E331768C609}"/>
                  </a:ext>
                </a:extLst>
              </p:cNvPr>
              <p:cNvSpPr txBox="1"/>
              <p:nvPr/>
            </p:nvSpPr>
            <p:spPr>
              <a:xfrm>
                <a:off x="671085" y="2403858"/>
                <a:ext cx="10849830" cy="11962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𝑿</m:t>
                          </m:r>
                          <m:r>
                            <a:rPr lang="en-IN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∼</m:t>
                          </m:r>
                          <m:r>
                            <a:rPr lang="en-IN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𝑾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𝒑</m:t>
                              </m:r>
                            </m:sub>
                          </m:sSub>
                          <m:d>
                            <m:dPr>
                              <m:ctrlPr>
                                <a:rPr lang="en-IN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IN" sz="2000" b="1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𝒔</m:t>
                              </m:r>
                              <m:d>
                                <m:dPr>
                                  <m:ctrlPr>
                                    <a:rPr lang="en-US" sz="2000" b="1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1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𝒚</m:t>
                                  </m:r>
                                  <m:r>
                                    <a:rPr lang="en-US" sz="20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sz="20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𝑿</m:t>
                                  </m:r>
                                </m:e>
                              </m:d>
                              <m:r>
                                <a:rPr lang="en-IN" sz="2000" b="1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IN" sz="2000" b="1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𝒕</m:t>
                              </m:r>
                              <m:d>
                                <m:dPr>
                                  <m:ctrlPr>
                                    <a:rPr lang="en-US" sz="2000" b="1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1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𝒚</m:t>
                                  </m:r>
                                  <m:r>
                                    <a:rPr lang="en-US" sz="20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sz="20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𝑿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IN" sz="2000" b="1" i="1">
                  <a:solidFill>
                    <a:schemeClr val="accent6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0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unc>
                        <m:funcPr>
                          <m:ctrlPr>
                            <a:rPr lang="en-IN" sz="20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IN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IN" sz="2000" b="0" i="0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200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0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:</m:t>
                              </m:r>
                              <m:r>
                                <a:rPr lang="en-US" sz="20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  <m:r>
                                <a:rPr lang="en-US" sz="200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↦</m:t>
                              </m:r>
                              <m:r>
                                <a:rPr lang="en-IN" sz="20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IN" sz="20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𝒴</m:t>
                                  </m:r>
                                  <m:r>
                                    <a:rPr lang="en-US" sz="200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</m:t>
                                  </m:r>
                                  <m:r>
                                    <a:rPr lang="en-IN" sz="20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𝒴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nary>
                            <m:naryPr>
                              <m:ctrlPr>
                                <a:rPr lang="en-IN" sz="2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sub>
                            <m:sup/>
                            <m:e>
                              <m:nary>
                                <m:naryPr>
                                  <m:ctrlPr>
                                    <a:rPr lang="en-IN" sz="2000" b="1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IN" sz="20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𝒴</m:t>
                                  </m:r>
                                  <m:r>
                                    <a:rPr lang="en-US" sz="20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</m:t>
                                  </m:r>
                                  <m:r>
                                    <a:rPr lang="en-IN" sz="20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𝒴</m:t>
                                  </m:r>
                                </m:sub>
                                <m:sup/>
                                <m:e>
                                  <m:r>
                                    <a:rPr lang="en-IN" sz="2000" b="1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𝒄</m:t>
                                  </m:r>
                                  <m:r>
                                    <a:rPr lang="en-IN" sz="2000" b="1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IN" sz="2000" b="1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𝒅</m:t>
                                  </m:r>
                                  <m:r>
                                    <a:rPr lang="en-IN" sz="2000" b="1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𝝅</m:t>
                                  </m:r>
                                  <m:d>
                                    <m:dPr>
                                      <m:ctrlPr>
                                        <a:rPr lang="en-IN" sz="20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IN" sz="20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</m:d>
                                  <m:r>
                                    <a:rPr lang="en-IN" sz="20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𝒅𝒂</m:t>
                                  </m:r>
                                </m:e>
                              </m:nary>
                              <m:r>
                                <a:rPr lang="en-IN" sz="20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IN" sz="2000" b="1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2000" b="1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𝝀</m:t>
                                  </m:r>
                                </m:e>
                                <m:sub>
                                  <m:r>
                                    <a:rPr lang="en-IN" sz="2000" b="1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IN" sz="2000" b="1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IN" sz="2000" b="1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IN" sz="2000" b="1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𝒎</m:t>
                                  </m:r>
                                </m:den>
                              </m:f>
                              <m:nary>
                                <m:naryPr>
                                  <m:chr m:val="∑"/>
                                  <m:ctrlPr>
                                    <a:rPr lang="en-IN" sz="2000" b="1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IN" sz="2000" b="1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</m:t>
                                  </m:r>
                                  <m:r>
                                    <a:rPr lang="en-IN" sz="2000" b="1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IN" sz="2000" b="1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  <m:sup>
                                  <m:r>
                                    <a:rPr lang="en-IN" sz="2000" b="1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𝒎</m:t>
                                  </m:r>
                                </m:sup>
                                <m:e>
                                  <m:r>
                                    <a:rPr lang="en-IN" sz="2000" b="1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𝑴𝑴</m:t>
                                  </m:r>
                                  <m:sSup>
                                    <m:sSupPr>
                                      <m:ctrlPr>
                                        <a:rPr lang="en-IN" sz="20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IN" sz="20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𝑫</m:t>
                                      </m:r>
                                    </m:e>
                                    <m:sup>
                                      <m:r>
                                        <a:rPr lang="en-IN" sz="20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IN" sz="20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IN" sz="2000" b="1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IN" sz="2000" b="1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𝝅</m:t>
                                          </m:r>
                                        </m:e>
                                        <m:sub>
                                          <m:r>
                                            <a:rPr lang="en-IN" sz="2000" b="1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IN" sz="2000" b="1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IN" sz="2000" b="1" i="1" smtClean="0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IN" sz="2000" b="1" i="1" smtClean="0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IN" sz="2000" b="1" i="1" smtClean="0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𝒊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n-IN" sz="20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IN" sz="2000" b="1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IN" sz="2000" b="1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𝜹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n-IN" sz="2000" b="1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IN" sz="2000" b="1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𝒚</m:t>
                                              </m:r>
                                            </m:e>
                                            <m:sub>
                                              <m:r>
                                                <a:rPr lang="en-IN" sz="2000" b="1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𝒊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  <m:r>
                                <a:rPr lang="en-IN" sz="20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IN" sz="2000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2000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𝝀</m:t>
                                  </m:r>
                                </m:e>
                                <m:sub>
                                  <m:r>
                                    <a:rPr lang="en-IN" sz="2000" b="1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IN" sz="2000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IN" sz="2000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IN" sz="2000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𝒎</m:t>
                                  </m:r>
                                </m:den>
                              </m:f>
                              <m:nary>
                                <m:naryPr>
                                  <m:chr m:val="∑"/>
                                  <m:ctrlPr>
                                    <a:rPr lang="en-IN" sz="2000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IN" sz="2000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</m:t>
                                  </m:r>
                                  <m:r>
                                    <a:rPr lang="en-IN" sz="2000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IN" sz="2000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  <m:sup>
                                  <m:r>
                                    <a:rPr lang="en-IN" sz="2000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𝒎</m:t>
                                  </m:r>
                                </m:sup>
                                <m:e>
                                  <m:r>
                                    <a:rPr lang="en-IN" sz="2000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𝑴𝑴</m:t>
                                  </m:r>
                                  <m:sSup>
                                    <m:sSupPr>
                                      <m:ctrlPr>
                                        <a:rPr lang="en-IN" sz="2000" b="1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IN" sz="2000" b="1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𝑫</m:t>
                                      </m:r>
                                    </m:e>
                                    <m:sup>
                                      <m:r>
                                        <a:rPr lang="en-IN" sz="20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IN" sz="2000" b="1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IN" sz="2000" b="1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IN" sz="2000" b="1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𝝅</m:t>
                                          </m:r>
                                        </m:e>
                                        <m:sub>
                                          <m:r>
                                            <a:rPr lang="en-IN" sz="2000" b="1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𝟐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IN" sz="2000" b="1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IN" sz="2000" b="1" i="1" smtClean="0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IN" sz="20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IN" sz="20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𝒊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IN" sz="2000" b="1" i="1" smtClean="0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bSup>
                                        </m:e>
                                      </m:d>
                                      <m:r>
                                        <a:rPr lang="en-IN" sz="2000" b="1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IN" sz="2000" b="1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IN" sz="2000" b="1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𝜹</m:t>
                                          </m:r>
                                        </m:e>
                                        <m:sub>
                                          <m:sSubSup>
                                            <m:sSubSupPr>
                                              <m:ctrlPr>
                                                <a:rPr lang="en-IN" sz="2000" b="1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IN" sz="2000" b="1" i="1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𝒚</m:t>
                                              </m:r>
                                            </m:e>
                                            <m:sub>
                                              <m:r>
                                                <a:rPr lang="en-IN" sz="2000" b="1" i="1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𝒊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IN" sz="2000" b="1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bSup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e>
                          </m:nary>
                        </m:e>
                      </m:func>
                    </m:oMath>
                  </m:oMathPara>
                </a14:m>
                <a:endParaRPr lang="en-IN" sz="200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298F5B1-9443-8888-2CAA-7E331768C6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085" y="2403858"/>
                <a:ext cx="10849830" cy="119629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8B0CA4E-4279-2E39-EC64-C405BF147627}"/>
                  </a:ext>
                </a:extLst>
              </p:cNvPr>
              <p:cNvSpPr/>
              <p:nvPr/>
            </p:nvSpPr>
            <p:spPr>
              <a:xfrm>
                <a:off x="7326419" y="2956373"/>
                <a:ext cx="403907" cy="4319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IN" sz="18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IN" sz="18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</m:t>
                          </m:r>
                        </m:e>
                      </m:acc>
                    </m:oMath>
                  </m:oMathPara>
                </a14:m>
                <a:endParaRPr lang="en-IN"/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8B0CA4E-4279-2E39-EC64-C405BF1476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6419" y="2956373"/>
                <a:ext cx="403907" cy="431955"/>
              </a:xfrm>
              <a:prstGeom prst="rect">
                <a:avLst/>
              </a:prstGeom>
              <a:blipFill>
                <a:blip r:embed="rId3"/>
                <a:stretch>
                  <a:fillRect r="-909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9A36DEF-94A7-39D3-4CB7-3CB695A33326}"/>
                  </a:ext>
                </a:extLst>
              </p:cNvPr>
              <p:cNvSpPr/>
              <p:nvPr/>
            </p:nvSpPr>
            <p:spPr>
              <a:xfrm>
                <a:off x="10811049" y="2956372"/>
                <a:ext cx="403907" cy="4319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IN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IN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acc>
                    </m:oMath>
                  </m:oMathPara>
                </a14:m>
                <a:endParaRPr lang="en-IN"/>
              </a:p>
            </p:txBody>
          </p:sp>
        </mc:Choice>
        <mc:Fallback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9A36DEF-94A7-39D3-4CB7-3CB695A333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1049" y="2956372"/>
                <a:ext cx="403907" cy="431955"/>
              </a:xfrm>
              <a:prstGeom prst="rect">
                <a:avLst/>
              </a:prstGeom>
              <a:blipFill>
                <a:blip r:embed="rId4"/>
                <a:stretch>
                  <a:fillRect t="-4225" r="-283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22451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EEB79-4BEB-F02C-9F62-C16910B8C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Conditional optimal transport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298F5B1-9443-8888-2CAA-7E331768C609}"/>
                  </a:ext>
                </a:extLst>
              </p:cNvPr>
              <p:cNvSpPr txBox="1"/>
              <p:nvPr/>
            </p:nvSpPr>
            <p:spPr>
              <a:xfrm>
                <a:off x="671085" y="2403858"/>
                <a:ext cx="10849830" cy="11962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20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𝑿</m:t>
                          </m:r>
                          <m:r>
                            <a:rPr lang="en-IN" sz="20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∼</m:t>
                          </m:r>
                          <m:r>
                            <a:rPr lang="en-IN" sz="20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0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𝑾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𝒑</m:t>
                              </m:r>
                            </m:sub>
                          </m:sSub>
                          <m:d>
                            <m:dPr>
                              <m:ctrlPr>
                                <a:rPr lang="en-IN" sz="2000" b="1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IN" sz="2000" b="1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𝒔</m:t>
                              </m:r>
                              <m:d>
                                <m:dPr>
                                  <m:ctrlPr>
                                    <a:rPr lang="en-US" sz="2000" b="1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1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𝒚</m:t>
                                  </m:r>
                                  <m:r>
                                    <a:rPr lang="en-US" sz="2000" b="1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sz="2000" b="1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𝑿</m:t>
                                  </m:r>
                                </m:e>
                              </m:d>
                              <m:r>
                                <a:rPr lang="en-IN" sz="2000" b="1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IN" sz="2000" b="1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𝒕</m:t>
                              </m:r>
                              <m:d>
                                <m:dPr>
                                  <m:ctrlPr>
                                    <a:rPr lang="en-US" sz="2000" b="1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1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𝒚</m:t>
                                  </m:r>
                                  <m:r>
                                    <a:rPr lang="en-US" sz="2000" b="1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sz="2000" b="1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𝑿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IN" sz="2000" b="1" i="1">
                  <a:solidFill>
                    <a:schemeClr val="accent6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0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unc>
                        <m:funcPr>
                          <m:ctrlPr>
                            <a:rPr lang="en-IN" sz="20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IN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IN" sz="2000" b="0" i="0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:</m:t>
                              </m:r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  <m:r>
                                <a:rPr lang="en-US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↦</m:t>
                              </m:r>
                              <m:r>
                                <a:rPr lang="en-I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IN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𝒴</m:t>
                                  </m:r>
                                  <m:r>
                                    <a:rPr lang="en-US" sz="20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</m:t>
                                  </m:r>
                                  <m:r>
                                    <a:rPr lang="en-I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𝒴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nary>
                            <m:naryPr>
                              <m:ctrlPr>
                                <a:rPr lang="en-IN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sub>
                            <m:sup/>
                            <m:e>
                              <m:nary>
                                <m:naryPr>
                                  <m:ctrlPr>
                                    <a:rPr lang="en-IN" sz="20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IN" sz="20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𝒴</m:t>
                                  </m:r>
                                  <m:r>
                                    <a:rPr lang="en-US" sz="20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</m:t>
                                  </m:r>
                                  <m:r>
                                    <a:rPr lang="en-IN" sz="20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𝒴</m:t>
                                  </m:r>
                                </m:sub>
                                <m:sup/>
                                <m:e>
                                  <m:r>
                                    <a:rPr lang="en-IN" sz="20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𝒄</m:t>
                                  </m:r>
                                  <m:r>
                                    <a:rPr lang="en-IN" sz="20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IN" sz="20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𝒅</m:t>
                                  </m:r>
                                  <m:r>
                                    <a:rPr lang="en-IN" sz="20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𝝅</m:t>
                                  </m:r>
                                  <m:d>
                                    <m:dPr>
                                      <m:ctrlPr>
                                        <a:rPr lang="en-IN" sz="20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IN" sz="20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</m:d>
                                  <m:r>
                                    <a:rPr lang="en-IN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𝒅𝒂</m:t>
                                  </m:r>
                                </m:e>
                              </m:nary>
                              <m:r>
                                <a:rPr lang="en-IN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IN" sz="20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20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𝝀</m:t>
                                  </m:r>
                                </m:e>
                                <m:sub>
                                  <m:r>
                                    <a:rPr lang="en-IN" sz="20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IN" sz="20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IN" sz="20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IN" sz="20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𝒎</m:t>
                                  </m:r>
                                </m:den>
                              </m:f>
                              <m:nary>
                                <m:naryPr>
                                  <m:chr m:val="∑"/>
                                  <m:ctrlPr>
                                    <a:rPr lang="en-IN" sz="20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IN" sz="20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</m:t>
                                  </m:r>
                                  <m:r>
                                    <a:rPr lang="en-IN" sz="20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IN" sz="20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  <m:sup>
                                  <m:r>
                                    <a:rPr lang="en-IN" sz="20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𝒎</m:t>
                                  </m:r>
                                </m:sup>
                                <m:e>
                                  <m:r>
                                    <a:rPr lang="en-IN" sz="20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𝑴𝑴</m:t>
                                  </m:r>
                                  <m:sSup>
                                    <m:sSupPr>
                                      <m:ctrlPr>
                                        <a:rPr lang="en-IN" sz="20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IN" sz="20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𝑫</m:t>
                                      </m:r>
                                    </m:e>
                                    <m:sup>
                                      <m:r>
                                        <a:rPr lang="en-IN" sz="20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IN" sz="20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IN" sz="2000" b="1" i="1" smtClean="0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IN" sz="2000" b="1" i="1" smtClean="0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𝝅</m:t>
                                          </m:r>
                                        </m:e>
                                        <m:sub>
                                          <m:r>
                                            <a:rPr lang="en-IN" sz="2000" b="1" i="1" smtClean="0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IN" sz="20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IN" sz="2000" b="1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IN" sz="2000" b="1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IN" sz="2000" b="1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𝒊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n-IN" sz="20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IN" sz="20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IN" sz="20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𝜹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n-IN" sz="2000" b="1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IN" sz="2000" b="1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𝒚</m:t>
                                              </m:r>
                                            </m:e>
                                            <m:sub>
                                              <m:r>
                                                <a:rPr lang="en-IN" sz="2000" b="1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𝒊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  <m:r>
                                <a:rPr lang="en-IN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IN" sz="20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2000" b="1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𝝀</m:t>
                                  </m:r>
                                </m:e>
                                <m:sub>
                                  <m:r>
                                    <a:rPr lang="en-IN" sz="20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IN" sz="2000" b="1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IN" sz="2000" b="1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IN" sz="2000" b="1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𝒎</m:t>
                                  </m:r>
                                </m:den>
                              </m:f>
                              <m:nary>
                                <m:naryPr>
                                  <m:chr m:val="∑"/>
                                  <m:ctrlPr>
                                    <a:rPr lang="en-IN" sz="2000" b="1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IN" sz="2000" b="1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</m:t>
                                  </m:r>
                                  <m:r>
                                    <a:rPr lang="en-IN" sz="2000" b="1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IN" sz="2000" b="1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  <m:sup>
                                  <m:r>
                                    <a:rPr lang="en-IN" sz="2000" b="1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𝒎</m:t>
                                  </m:r>
                                </m:sup>
                                <m:e>
                                  <m:r>
                                    <a:rPr lang="en-IN" sz="2000" b="1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𝑴𝑴</m:t>
                                  </m:r>
                                  <m:sSup>
                                    <m:sSupPr>
                                      <m:ctrlPr>
                                        <a:rPr lang="en-IN" sz="2000" b="1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IN" sz="2000" b="1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𝑫</m:t>
                                      </m:r>
                                    </m:e>
                                    <m:sup>
                                      <m:r>
                                        <a:rPr lang="en-IN" sz="20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IN" sz="2000" b="1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IN" sz="2000" b="1" i="1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IN" sz="2000" b="1" i="1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𝝅</m:t>
                                          </m:r>
                                        </m:e>
                                        <m:sub>
                                          <m:r>
                                            <a:rPr lang="en-IN" sz="2000" b="1" i="1" smtClean="0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𝟐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IN" sz="20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IN" sz="2000" b="1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IN" sz="2000" b="1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IN" sz="2000" b="1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𝒊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IN" sz="2000" b="1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bSup>
                                        </m:e>
                                      </m:d>
                                      <m:r>
                                        <a:rPr lang="en-IN" sz="20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IN" sz="20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IN" sz="20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𝜹</m:t>
                                          </m:r>
                                        </m:e>
                                        <m:sub>
                                          <m:sSubSup>
                                            <m:sSubSupPr>
                                              <m:ctrlPr>
                                                <a:rPr lang="en-IN" sz="2000" b="1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IN" sz="2000" b="1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𝒚</m:t>
                                              </m:r>
                                            </m:e>
                                            <m:sub>
                                              <m:r>
                                                <a:rPr lang="en-IN" sz="2000" b="1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𝒊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IN" sz="2000" b="1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bSup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e>
                          </m:nary>
                        </m:e>
                      </m:func>
                    </m:oMath>
                  </m:oMathPara>
                </a14:m>
                <a:endParaRPr lang="en-IN" sz="200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298F5B1-9443-8888-2CAA-7E331768C6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085" y="2403858"/>
                <a:ext cx="10849830" cy="119629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585FE17-1693-3DE9-8995-7B148AB16C6D}"/>
              </a:ext>
            </a:extLst>
          </p:cNvPr>
          <p:cNvSpPr txBox="1"/>
          <p:nvPr/>
        </p:nvSpPr>
        <p:spPr>
          <a:xfrm>
            <a:off x="8011064" y="6416129"/>
            <a:ext cx="3904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err="1">
                <a:solidFill>
                  <a:schemeClr val="accent1">
                    <a:lumMod val="25000"/>
                    <a:lumOff val="75000"/>
                  </a:schemeClr>
                </a:solidFill>
              </a:rPr>
              <a:t>Manupriya</a:t>
            </a:r>
            <a:r>
              <a:rPr lang="en-US" sz="1800" b="1">
                <a:solidFill>
                  <a:schemeClr val="accent1">
                    <a:lumMod val="25000"/>
                    <a:lumOff val="75000"/>
                  </a:schemeClr>
                </a:solidFill>
              </a:rPr>
              <a:t> </a:t>
            </a:r>
            <a:r>
              <a:rPr lang="en-US" sz="1800" b="1" i="1">
                <a:solidFill>
                  <a:schemeClr val="accent1">
                    <a:lumMod val="25000"/>
                    <a:lumOff val="75000"/>
                  </a:schemeClr>
                </a:solidFill>
              </a:rPr>
              <a:t>et.a</a:t>
            </a:r>
            <a:r>
              <a:rPr lang="en-US" b="1" i="1">
                <a:solidFill>
                  <a:schemeClr val="accent1">
                    <a:lumMod val="25000"/>
                    <a:lumOff val="75000"/>
                  </a:schemeClr>
                </a:solidFill>
              </a:rPr>
              <a:t>l.</a:t>
            </a:r>
            <a:r>
              <a:rPr lang="en-US" b="1">
                <a:solidFill>
                  <a:schemeClr val="accent1">
                    <a:lumMod val="25000"/>
                    <a:lumOff val="75000"/>
                  </a:schemeClr>
                </a:solidFill>
              </a:rPr>
              <a:t> </a:t>
            </a:r>
            <a:r>
              <a:rPr lang="en-US" sz="1800" b="1">
                <a:solidFill>
                  <a:schemeClr val="accent1">
                    <a:lumMod val="25000"/>
                    <a:lumOff val="75000"/>
                  </a:schemeClr>
                </a:solidFill>
              </a:rPr>
              <a:t>, </a:t>
            </a:r>
            <a:r>
              <a:rPr lang="en-US" sz="1800" b="1" err="1">
                <a:solidFill>
                  <a:schemeClr val="accent1">
                    <a:lumMod val="25000"/>
                    <a:lumOff val="75000"/>
                  </a:schemeClr>
                </a:solidFill>
              </a:rPr>
              <a:t>arxiv</a:t>
            </a:r>
            <a:r>
              <a:rPr lang="en-US" b="1">
                <a:solidFill>
                  <a:schemeClr val="accent1">
                    <a:lumMod val="25000"/>
                    <a:lumOff val="75000"/>
                  </a:schemeClr>
                </a:solidFill>
              </a:rPr>
              <a:t>: 2305.15901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7193077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EEB79-4BEB-F02C-9F62-C16910B8C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Conditional optimal transport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298F5B1-9443-8888-2CAA-7E331768C609}"/>
                  </a:ext>
                </a:extLst>
              </p:cNvPr>
              <p:cNvSpPr txBox="1"/>
              <p:nvPr/>
            </p:nvSpPr>
            <p:spPr>
              <a:xfrm>
                <a:off x="671085" y="2403858"/>
                <a:ext cx="10849830" cy="11962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20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𝑿</m:t>
                          </m:r>
                          <m:r>
                            <a:rPr lang="en-IN" sz="20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∼</m:t>
                          </m:r>
                          <m:r>
                            <a:rPr lang="en-IN" sz="20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0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𝑾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𝒑</m:t>
                              </m:r>
                            </m:sub>
                          </m:sSub>
                          <m:d>
                            <m:dPr>
                              <m:ctrlPr>
                                <a:rPr lang="en-IN" sz="2000" b="1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IN" sz="2000" b="1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𝒔</m:t>
                              </m:r>
                              <m:d>
                                <m:dPr>
                                  <m:ctrlPr>
                                    <a:rPr lang="en-US" sz="2000" b="1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1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𝒚</m:t>
                                  </m:r>
                                  <m:r>
                                    <a:rPr lang="en-US" sz="2000" b="1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sz="2000" b="1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𝑿</m:t>
                                  </m:r>
                                </m:e>
                              </m:d>
                              <m:r>
                                <a:rPr lang="en-IN" sz="2000" b="1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IN" sz="2000" b="1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𝒕</m:t>
                              </m:r>
                              <m:d>
                                <m:dPr>
                                  <m:ctrlPr>
                                    <a:rPr lang="en-US" sz="2000" b="1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1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𝒚</m:t>
                                  </m:r>
                                  <m:r>
                                    <a:rPr lang="en-US" sz="2000" b="1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sz="2000" b="1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𝑿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IN" sz="2000" b="1" i="1">
                  <a:solidFill>
                    <a:schemeClr val="accent6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0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unc>
                        <m:funcPr>
                          <m:ctrlPr>
                            <a:rPr lang="en-IN" sz="20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IN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IN" sz="2000" b="0" i="0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200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0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:</m:t>
                              </m:r>
                              <m:r>
                                <a:rPr lang="en-US" sz="20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  <m:r>
                                <a:rPr lang="en-US" sz="200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↦</m:t>
                              </m:r>
                              <m:r>
                                <a:rPr lang="en-IN" sz="20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IN" sz="20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𝒴</m:t>
                                  </m:r>
                                  <m:r>
                                    <a:rPr lang="en-US" sz="200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</m:t>
                                  </m:r>
                                  <m:r>
                                    <a:rPr lang="en-IN" sz="20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𝒴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nary>
                            <m:naryPr>
                              <m:ctrlPr>
                                <a:rPr lang="en-IN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sub>
                            <m:sup/>
                            <m:e>
                              <m:nary>
                                <m:naryPr>
                                  <m:ctrlPr>
                                    <a:rPr lang="en-IN" sz="20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IN" sz="20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𝒴</m:t>
                                  </m:r>
                                  <m:r>
                                    <a:rPr lang="en-US" sz="20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</m:t>
                                  </m:r>
                                  <m:r>
                                    <a:rPr lang="en-IN" sz="20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𝒴</m:t>
                                  </m:r>
                                </m:sub>
                                <m:sup/>
                                <m:e>
                                  <m:r>
                                    <a:rPr lang="en-IN" sz="20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𝒄</m:t>
                                  </m:r>
                                  <m:r>
                                    <a:rPr lang="en-IN" sz="20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IN" sz="20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𝒅</m:t>
                                  </m:r>
                                  <m:r>
                                    <a:rPr lang="en-IN" sz="20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𝝅</m:t>
                                  </m:r>
                                  <m:d>
                                    <m:dPr>
                                      <m:ctrlPr>
                                        <a:rPr lang="en-IN" sz="20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IN" sz="20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</m:d>
                                  <m:r>
                                    <a:rPr lang="en-IN" sz="20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𝒅𝒂</m:t>
                                  </m:r>
                                </m:e>
                              </m:nary>
                              <m:r>
                                <a:rPr lang="en-IN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IN" sz="20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20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𝝀</m:t>
                                  </m:r>
                                </m:e>
                                <m:sub>
                                  <m:r>
                                    <a:rPr lang="en-IN" sz="20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IN" sz="20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IN" sz="20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IN" sz="20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𝒎</m:t>
                                  </m:r>
                                </m:den>
                              </m:f>
                              <m:nary>
                                <m:naryPr>
                                  <m:chr m:val="∑"/>
                                  <m:ctrlPr>
                                    <a:rPr lang="en-IN" sz="20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IN" sz="20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</m:t>
                                  </m:r>
                                  <m:r>
                                    <a:rPr lang="en-IN" sz="20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IN" sz="20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  <m:sup>
                                  <m:r>
                                    <a:rPr lang="en-IN" sz="20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𝒎</m:t>
                                  </m:r>
                                </m:sup>
                                <m:e>
                                  <m:r>
                                    <a:rPr lang="en-IN" sz="20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𝑴𝑴</m:t>
                                  </m:r>
                                  <m:sSup>
                                    <m:sSupPr>
                                      <m:ctrlPr>
                                        <a:rPr lang="en-IN" sz="20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IN" sz="20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𝑫</m:t>
                                      </m:r>
                                    </m:e>
                                    <m:sup>
                                      <m:r>
                                        <a:rPr lang="en-IN" sz="20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IN" sz="20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IN" sz="2000" b="1" i="1" smtClean="0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IN" sz="2000" b="1" i="1" smtClean="0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𝝅</m:t>
                                          </m:r>
                                        </m:e>
                                        <m:sub>
                                          <m:r>
                                            <a:rPr lang="en-IN" sz="2000" b="1" i="1" smtClean="0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IN" sz="2000" b="1" i="1" smtClean="0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IN" sz="2000" b="1" i="1" smtClean="0">
                                                  <a:solidFill>
                                                    <a:schemeClr val="accent6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IN" sz="2000" b="1" i="1" smtClean="0">
                                                  <a:solidFill>
                                                    <a:schemeClr val="accent6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IN" sz="2000" b="1" i="1" smtClean="0">
                                                  <a:solidFill>
                                                    <a:schemeClr val="accent6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𝒊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n-IN" sz="20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IN" sz="2000" b="1" i="1" smtClean="0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IN" sz="2000" b="1" i="1" smtClean="0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𝜹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n-IN" sz="2000" b="1" i="1" smtClean="0">
                                                  <a:solidFill>
                                                    <a:schemeClr val="accent6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IN" sz="2000" b="1" i="1" smtClean="0">
                                                  <a:solidFill>
                                                    <a:schemeClr val="accent6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𝒚</m:t>
                                              </m:r>
                                            </m:e>
                                            <m:sub>
                                              <m:r>
                                                <a:rPr lang="en-IN" sz="2000" b="1" i="1" smtClean="0">
                                                  <a:solidFill>
                                                    <a:schemeClr val="accent6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𝒊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  <m:r>
                                <a:rPr lang="en-IN" sz="2000" b="1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IN" sz="2000" b="1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2000" b="1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𝝀</m:t>
                                  </m:r>
                                </m:e>
                                <m:sub>
                                  <m:r>
                                    <a:rPr lang="en-IN" sz="20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IN" sz="2000" b="1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IN" sz="2000" b="1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IN" sz="2000" b="1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𝒎</m:t>
                                  </m:r>
                                </m:den>
                              </m:f>
                              <m:nary>
                                <m:naryPr>
                                  <m:chr m:val="∑"/>
                                  <m:ctrlPr>
                                    <a:rPr lang="en-IN" sz="2000" b="1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IN" sz="2000" b="1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</m:t>
                                  </m:r>
                                  <m:r>
                                    <a:rPr lang="en-IN" sz="2000" b="1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IN" sz="2000" b="1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  <m:sup>
                                  <m:r>
                                    <a:rPr lang="en-IN" sz="2000" b="1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𝒎</m:t>
                                  </m:r>
                                </m:sup>
                                <m:e>
                                  <m:r>
                                    <a:rPr lang="en-IN" sz="2000" b="1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𝑴𝑴</m:t>
                                  </m:r>
                                  <m:sSup>
                                    <m:sSupPr>
                                      <m:ctrlPr>
                                        <a:rPr lang="en-IN" sz="2000" b="1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IN" sz="2000" b="1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𝑫</m:t>
                                      </m:r>
                                    </m:e>
                                    <m:sup>
                                      <m:r>
                                        <a:rPr lang="en-IN" sz="2000" b="1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IN" sz="2000" b="1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IN" sz="2000" b="1" i="1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IN" sz="2000" b="1" i="1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𝝅</m:t>
                                          </m:r>
                                        </m:e>
                                        <m:sub>
                                          <m:r>
                                            <a:rPr lang="en-IN" sz="2000" b="1" i="1" smtClean="0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𝟐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IN" sz="2000" b="1" i="1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IN" sz="2000" b="1" i="1" smtClean="0">
                                                  <a:solidFill>
                                                    <a:schemeClr val="accent6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IN" sz="2000" b="1" i="1">
                                                  <a:solidFill>
                                                    <a:schemeClr val="accent6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IN" sz="2000" b="1" i="1">
                                                  <a:solidFill>
                                                    <a:schemeClr val="accent6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𝒊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IN" sz="2000" b="1" i="1" smtClean="0">
                                                  <a:solidFill>
                                                    <a:schemeClr val="accent6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bSup>
                                        </m:e>
                                      </m:d>
                                      <m:r>
                                        <a:rPr lang="en-IN" sz="2000" b="1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IN" sz="2000" b="1" i="1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IN" sz="2000" b="1" i="1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𝜹</m:t>
                                          </m:r>
                                        </m:e>
                                        <m:sub>
                                          <m:sSubSup>
                                            <m:sSubSupPr>
                                              <m:ctrlPr>
                                                <a:rPr lang="en-IN" sz="2000" b="1" i="1" smtClean="0">
                                                  <a:solidFill>
                                                    <a:schemeClr val="accent6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IN" sz="2000" b="1" i="1">
                                                  <a:solidFill>
                                                    <a:schemeClr val="accent6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𝒚</m:t>
                                              </m:r>
                                            </m:e>
                                            <m:sub>
                                              <m:r>
                                                <a:rPr lang="en-IN" sz="2000" b="1" i="1">
                                                  <a:solidFill>
                                                    <a:schemeClr val="accent6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𝒊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IN" sz="2000" b="1" i="1" smtClean="0">
                                                  <a:solidFill>
                                                    <a:schemeClr val="accent6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bSup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e>
                          </m:nary>
                        </m:e>
                      </m:func>
                    </m:oMath>
                  </m:oMathPara>
                </a14:m>
                <a:endParaRPr lang="en-IN" sz="200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298F5B1-9443-8888-2CAA-7E331768C6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085" y="2403858"/>
                <a:ext cx="10849830" cy="119629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8995CC8-EFBE-6AD4-FE4F-2A07FB84F549}"/>
                  </a:ext>
                </a:extLst>
              </p:cNvPr>
              <p:cNvSpPr txBox="1"/>
              <p:nvPr/>
            </p:nvSpPr>
            <p:spPr>
              <a:xfrm>
                <a:off x="2136134" y="4374315"/>
                <a:ext cx="811209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sz="2400"/>
                  <a:t>We proved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IN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IN" sz="2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I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I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IN" sz="2400" b="0" i="1" smtClean="0">
                        <a:latin typeface="Cambria Math" panose="02040503050406030204" pitchFamily="18" charset="0"/>
                      </a:rPr>
                      <m:t>→∞,</m:t>
                    </m:r>
                  </m:oMath>
                </a14:m>
                <a:r>
                  <a:rPr lang="en-IN" sz="2400"/>
                  <a:t> and as </a:t>
                </a:r>
                <a14:m>
                  <m:oMath xmlns:m="http://schemas.openxmlformats.org/officeDocument/2006/math">
                    <m:r>
                      <a:rPr lang="en-IN" sz="24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IN" sz="2400" b="0" i="1" smtClean="0">
                        <a:latin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en-IN" sz="2400"/>
                  <a:t>, above is </a:t>
                </a:r>
                <a:r>
                  <a:rPr lang="en-IN" sz="2400" b="1"/>
                  <a:t>consistent</a:t>
                </a:r>
                <a:r>
                  <a:rPr lang="en-IN" sz="2400"/>
                  <a:t>!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8995CC8-EFBE-6AD4-FE4F-2A07FB84F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6134" y="4374315"/>
                <a:ext cx="8112093" cy="461665"/>
              </a:xfrm>
              <a:prstGeom prst="rect">
                <a:avLst/>
              </a:prstGeom>
              <a:blipFill>
                <a:blip r:embed="rId3"/>
                <a:stretch>
                  <a:fillRect l="-1127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D603919-3B55-82CD-FD8B-6356D0AB23F3}"/>
              </a:ext>
            </a:extLst>
          </p:cNvPr>
          <p:cNvSpPr txBox="1"/>
          <p:nvPr/>
        </p:nvSpPr>
        <p:spPr>
          <a:xfrm>
            <a:off x="8011064" y="6416129"/>
            <a:ext cx="3904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err="1">
                <a:solidFill>
                  <a:schemeClr val="accent1">
                    <a:lumMod val="25000"/>
                    <a:lumOff val="75000"/>
                  </a:schemeClr>
                </a:solidFill>
              </a:rPr>
              <a:t>Manupriya</a:t>
            </a:r>
            <a:r>
              <a:rPr lang="en-US" sz="1800" b="1">
                <a:solidFill>
                  <a:schemeClr val="accent1">
                    <a:lumMod val="25000"/>
                    <a:lumOff val="75000"/>
                  </a:schemeClr>
                </a:solidFill>
              </a:rPr>
              <a:t> </a:t>
            </a:r>
            <a:r>
              <a:rPr lang="en-US" sz="1800" b="1" i="1">
                <a:solidFill>
                  <a:schemeClr val="accent1">
                    <a:lumMod val="25000"/>
                    <a:lumOff val="75000"/>
                  </a:schemeClr>
                </a:solidFill>
              </a:rPr>
              <a:t>et.a</a:t>
            </a:r>
            <a:r>
              <a:rPr lang="en-US" b="1" i="1">
                <a:solidFill>
                  <a:schemeClr val="accent1">
                    <a:lumMod val="25000"/>
                    <a:lumOff val="75000"/>
                  </a:schemeClr>
                </a:solidFill>
              </a:rPr>
              <a:t>l.</a:t>
            </a:r>
            <a:r>
              <a:rPr lang="en-US" b="1">
                <a:solidFill>
                  <a:schemeClr val="accent1">
                    <a:lumMod val="25000"/>
                    <a:lumOff val="75000"/>
                  </a:schemeClr>
                </a:solidFill>
              </a:rPr>
              <a:t> </a:t>
            </a:r>
            <a:r>
              <a:rPr lang="en-US" sz="1800" b="1">
                <a:solidFill>
                  <a:schemeClr val="accent1">
                    <a:lumMod val="25000"/>
                    <a:lumOff val="75000"/>
                  </a:schemeClr>
                </a:solidFill>
              </a:rPr>
              <a:t>, </a:t>
            </a:r>
            <a:r>
              <a:rPr lang="en-US" sz="1800" b="1" err="1">
                <a:solidFill>
                  <a:schemeClr val="accent1">
                    <a:lumMod val="25000"/>
                    <a:lumOff val="75000"/>
                  </a:schemeClr>
                </a:solidFill>
              </a:rPr>
              <a:t>arxiv</a:t>
            </a:r>
            <a:r>
              <a:rPr lang="en-US" b="1">
                <a:solidFill>
                  <a:schemeClr val="accent1">
                    <a:lumMod val="25000"/>
                    <a:lumOff val="75000"/>
                  </a:schemeClr>
                </a:solidFill>
              </a:rPr>
              <a:t>: 2305.15901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8096805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EA4CC-05B6-27EF-5C71-6E285F3BC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Simulations: Conditional OT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7D93FC-3C89-F44E-C5DF-BFBEE4A7D6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09" t="21717" r="3939" b="33838"/>
          <a:stretch/>
        </p:blipFill>
        <p:spPr>
          <a:xfrm>
            <a:off x="581192" y="1824551"/>
            <a:ext cx="11029616" cy="355794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14E9CE1-70D5-1299-3EC4-9435F7FDF3DB}"/>
                  </a:ext>
                </a:extLst>
              </p:cNvPr>
              <p:cNvSpPr txBox="1"/>
              <p:nvPr/>
            </p:nvSpPr>
            <p:spPr>
              <a:xfrm>
                <a:off x="701227" y="5759278"/>
                <a:ext cx="105015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IN" i="1" dirty="0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IN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 dirty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IN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i="1" dirty="0">
                              <a:latin typeface="Cambria Math" panose="020405030504060302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en-IN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IN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IN" i="1" dirty="0">
                                  <a:latin typeface="Cambria Math" panose="02040503050406030204" pitchFamily="18" charset="0"/>
                                </a:rPr>
                                <m:t>−0.5</m:t>
                              </m:r>
                            </m:e>
                          </m:d>
                          <m:r>
                            <a:rPr lang="en-IN" i="1" dirty="0">
                              <a:latin typeface="Cambria Math" panose="02040503050406030204" pitchFamily="18" charset="0"/>
                            </a:rPr>
                            <m:t>,1</m:t>
                          </m:r>
                        </m:e>
                      </m:d>
                      <m:r>
                        <a:rPr lang="en-IN" b="0" i="1" dirty="0" smtClean="0">
                          <a:latin typeface="Cambria Math" panose="02040503050406030204" pitchFamily="18" charset="0"/>
                        </a:rPr>
                        <m:t>,  </m:t>
                      </m:r>
                      <m:sSup>
                        <m:sSupPr>
                          <m:ctrlPr>
                            <a:rPr lang="en-IN" b="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N" i="1" dirty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IN" i="1" dirty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IN" i="1" dirty="0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IN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 dirty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IN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i="1" dirty="0">
                              <a:latin typeface="Cambria Math" panose="02040503050406030204" pitchFamily="18" charset="0"/>
                            </a:rPr>
                            <m:t>−4</m:t>
                          </m:r>
                          <m:d>
                            <m:dPr>
                              <m:ctrlPr>
                                <a:rPr lang="en-IN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IN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IN" i="1" dirty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IN" i="1" dirty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IN" i="1" dirty="0">
                                  <a:latin typeface="Cambria Math" panose="02040503050406030204" pitchFamily="18" charset="0"/>
                                </a:rPr>
                                <m:t>−0.5</m:t>
                              </m:r>
                            </m:e>
                          </m:d>
                          <m:r>
                            <a:rPr lang="en-IN" i="1" dirty="0">
                              <a:latin typeface="Cambria Math" panose="02040503050406030204" pitchFamily="18" charset="0"/>
                            </a:rPr>
                            <m:t>,1</m:t>
                          </m:r>
                        </m:e>
                      </m:d>
                      <m:r>
                        <a:rPr lang="en-IN" b="0" i="1" dirty="0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IN" i="1" dirty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IN" i="1" dirty="0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IN" i="1" dirty="0" smtClean="0">
                          <a:latin typeface="Cambria Math" panose="02040503050406030204" pitchFamily="18" charset="0"/>
                        </a:rPr>
                        <m:t>𝛽</m:t>
                      </m:r>
                      <m:d>
                        <m:dPr>
                          <m:ctrlPr>
                            <a:rPr lang="en-IN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i="1" dirty="0">
                              <a:latin typeface="Cambria Math" panose="02040503050406030204" pitchFamily="18" charset="0"/>
                            </a:rPr>
                            <m:t>2,4</m:t>
                          </m:r>
                        </m:e>
                      </m:d>
                      <m:r>
                        <a:rPr lang="en-IN" b="0" i="1" dirty="0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IN" i="1" dirty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IN" i="1" dirty="0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IN" i="1" dirty="0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IN" i="1" dirty="0">
                          <a:latin typeface="Cambria Math" panose="02040503050406030204" pitchFamily="18" charset="0"/>
                        </a:rPr>
                        <m:t>(4,2)</m:t>
                      </m:r>
                    </m:oMath>
                  </m:oMathPara>
                </a14:m>
                <a:endParaRPr lang="en-IN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14E9CE1-70D5-1299-3EC4-9435F7FDF3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227" y="5759278"/>
                <a:ext cx="10501575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0143FBDF-7032-E273-9680-648C2611B547}"/>
              </a:ext>
            </a:extLst>
          </p:cNvPr>
          <p:cNvSpPr txBox="1"/>
          <p:nvPr/>
        </p:nvSpPr>
        <p:spPr>
          <a:xfrm>
            <a:off x="8011064" y="6416129"/>
            <a:ext cx="3904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err="1">
                <a:solidFill>
                  <a:schemeClr val="accent1">
                    <a:lumMod val="25000"/>
                    <a:lumOff val="75000"/>
                  </a:schemeClr>
                </a:solidFill>
              </a:rPr>
              <a:t>Manupriya</a:t>
            </a:r>
            <a:r>
              <a:rPr lang="en-US" sz="1800" b="1">
                <a:solidFill>
                  <a:schemeClr val="accent1">
                    <a:lumMod val="25000"/>
                    <a:lumOff val="75000"/>
                  </a:schemeClr>
                </a:solidFill>
              </a:rPr>
              <a:t> </a:t>
            </a:r>
            <a:r>
              <a:rPr lang="en-US" sz="1800" b="1" i="1">
                <a:solidFill>
                  <a:schemeClr val="accent1">
                    <a:lumMod val="25000"/>
                    <a:lumOff val="75000"/>
                  </a:schemeClr>
                </a:solidFill>
              </a:rPr>
              <a:t>et.a</a:t>
            </a:r>
            <a:r>
              <a:rPr lang="en-US" b="1" i="1">
                <a:solidFill>
                  <a:schemeClr val="accent1">
                    <a:lumMod val="25000"/>
                    <a:lumOff val="75000"/>
                  </a:schemeClr>
                </a:solidFill>
              </a:rPr>
              <a:t>l.</a:t>
            </a:r>
            <a:r>
              <a:rPr lang="en-US" b="1">
                <a:solidFill>
                  <a:schemeClr val="accent1">
                    <a:lumMod val="25000"/>
                    <a:lumOff val="75000"/>
                  </a:schemeClr>
                </a:solidFill>
              </a:rPr>
              <a:t> </a:t>
            </a:r>
            <a:r>
              <a:rPr lang="en-US" sz="1800" b="1">
                <a:solidFill>
                  <a:schemeClr val="accent1">
                    <a:lumMod val="25000"/>
                    <a:lumOff val="75000"/>
                  </a:schemeClr>
                </a:solidFill>
              </a:rPr>
              <a:t>, </a:t>
            </a:r>
            <a:r>
              <a:rPr lang="en-US" sz="1800" b="1" err="1">
                <a:solidFill>
                  <a:schemeClr val="accent1">
                    <a:lumMod val="25000"/>
                    <a:lumOff val="75000"/>
                  </a:schemeClr>
                </a:solidFill>
              </a:rPr>
              <a:t>arxiv</a:t>
            </a:r>
            <a:r>
              <a:rPr lang="en-US" b="1">
                <a:solidFill>
                  <a:schemeClr val="accent1">
                    <a:lumMod val="25000"/>
                    <a:lumOff val="75000"/>
                  </a:schemeClr>
                </a:solidFill>
              </a:rPr>
              <a:t>: 2305.15901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9507509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32A81-1C53-03E5-584E-07E51FB3C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Simulations: Conditional Optimal Transport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D520F3-4913-8026-2C27-63FC56748D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8" t="24143" r="3738" b="34848"/>
          <a:stretch/>
        </p:blipFill>
        <p:spPr>
          <a:xfrm>
            <a:off x="432605" y="2598181"/>
            <a:ext cx="11326790" cy="33107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3884F7-D0EE-4078-48B0-EE54839BFF52}"/>
              </a:ext>
            </a:extLst>
          </p:cNvPr>
          <p:cNvSpPr txBox="1"/>
          <p:nvPr/>
        </p:nvSpPr>
        <p:spPr>
          <a:xfrm>
            <a:off x="8011064" y="6416129"/>
            <a:ext cx="3904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err="1">
                <a:solidFill>
                  <a:schemeClr val="accent1">
                    <a:lumMod val="25000"/>
                    <a:lumOff val="75000"/>
                  </a:schemeClr>
                </a:solidFill>
              </a:rPr>
              <a:t>Manupriya</a:t>
            </a:r>
            <a:r>
              <a:rPr lang="en-US" sz="1800" b="1">
                <a:solidFill>
                  <a:schemeClr val="accent1">
                    <a:lumMod val="25000"/>
                    <a:lumOff val="75000"/>
                  </a:schemeClr>
                </a:solidFill>
              </a:rPr>
              <a:t> </a:t>
            </a:r>
            <a:r>
              <a:rPr lang="en-US" sz="1800" b="1" i="1">
                <a:solidFill>
                  <a:schemeClr val="accent1">
                    <a:lumMod val="25000"/>
                    <a:lumOff val="75000"/>
                  </a:schemeClr>
                </a:solidFill>
              </a:rPr>
              <a:t>et.a</a:t>
            </a:r>
            <a:r>
              <a:rPr lang="en-US" b="1" i="1">
                <a:solidFill>
                  <a:schemeClr val="accent1">
                    <a:lumMod val="25000"/>
                    <a:lumOff val="75000"/>
                  </a:schemeClr>
                </a:solidFill>
              </a:rPr>
              <a:t>l.</a:t>
            </a:r>
            <a:r>
              <a:rPr lang="en-US" b="1">
                <a:solidFill>
                  <a:schemeClr val="accent1">
                    <a:lumMod val="25000"/>
                    <a:lumOff val="75000"/>
                  </a:schemeClr>
                </a:solidFill>
              </a:rPr>
              <a:t> </a:t>
            </a:r>
            <a:r>
              <a:rPr lang="en-US" sz="1800" b="1">
                <a:solidFill>
                  <a:schemeClr val="accent1">
                    <a:lumMod val="25000"/>
                    <a:lumOff val="75000"/>
                  </a:schemeClr>
                </a:solidFill>
              </a:rPr>
              <a:t>, </a:t>
            </a:r>
            <a:r>
              <a:rPr lang="en-US" sz="1800" b="1" err="1">
                <a:solidFill>
                  <a:schemeClr val="accent1">
                    <a:lumMod val="25000"/>
                    <a:lumOff val="75000"/>
                  </a:schemeClr>
                </a:solidFill>
              </a:rPr>
              <a:t>arxiv</a:t>
            </a:r>
            <a:r>
              <a:rPr lang="en-US" b="1">
                <a:solidFill>
                  <a:schemeClr val="accent1">
                    <a:lumMod val="25000"/>
                    <a:lumOff val="75000"/>
                  </a:schemeClr>
                </a:solidFill>
              </a:rPr>
              <a:t>: 2305.15901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7963732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2F22A-638A-B036-85F9-3D9FC4E3A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Classification  with Conditional OT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2FD147-E388-50B0-3324-120E211B9F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10" t="25022" r="15522" b="26364"/>
          <a:stretch/>
        </p:blipFill>
        <p:spPr>
          <a:xfrm>
            <a:off x="2105890" y="2352634"/>
            <a:ext cx="7557656" cy="33340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BDE1C7D-A1E4-79DA-3327-D6F62A4180B0}"/>
              </a:ext>
            </a:extLst>
          </p:cNvPr>
          <p:cNvSpPr/>
          <p:nvPr/>
        </p:nvSpPr>
        <p:spPr>
          <a:xfrm>
            <a:off x="5001491" y="2209800"/>
            <a:ext cx="1094509" cy="2840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1D8D03-3639-7DD5-772F-7AD126C0E5AE}"/>
              </a:ext>
            </a:extLst>
          </p:cNvPr>
          <p:cNvSpPr txBox="1"/>
          <p:nvPr/>
        </p:nvSpPr>
        <p:spPr>
          <a:xfrm>
            <a:off x="8011064" y="6416129"/>
            <a:ext cx="3904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err="1">
                <a:solidFill>
                  <a:schemeClr val="accent1">
                    <a:lumMod val="25000"/>
                    <a:lumOff val="75000"/>
                  </a:schemeClr>
                </a:solidFill>
              </a:rPr>
              <a:t>Manupriya</a:t>
            </a:r>
            <a:r>
              <a:rPr lang="en-US" sz="1800" b="1">
                <a:solidFill>
                  <a:schemeClr val="accent1">
                    <a:lumMod val="25000"/>
                    <a:lumOff val="75000"/>
                  </a:schemeClr>
                </a:solidFill>
              </a:rPr>
              <a:t> </a:t>
            </a:r>
            <a:r>
              <a:rPr lang="en-US" sz="1800" b="1" i="1">
                <a:solidFill>
                  <a:schemeClr val="accent1">
                    <a:lumMod val="25000"/>
                    <a:lumOff val="75000"/>
                  </a:schemeClr>
                </a:solidFill>
              </a:rPr>
              <a:t>et.a</a:t>
            </a:r>
            <a:r>
              <a:rPr lang="en-US" b="1" i="1">
                <a:solidFill>
                  <a:schemeClr val="accent1">
                    <a:lumMod val="25000"/>
                    <a:lumOff val="75000"/>
                  </a:schemeClr>
                </a:solidFill>
              </a:rPr>
              <a:t>l.</a:t>
            </a:r>
            <a:r>
              <a:rPr lang="en-US" b="1">
                <a:solidFill>
                  <a:schemeClr val="accent1">
                    <a:lumMod val="25000"/>
                    <a:lumOff val="75000"/>
                  </a:schemeClr>
                </a:solidFill>
              </a:rPr>
              <a:t> </a:t>
            </a:r>
            <a:r>
              <a:rPr lang="en-US" sz="1800" b="1">
                <a:solidFill>
                  <a:schemeClr val="accent1">
                    <a:lumMod val="25000"/>
                    <a:lumOff val="75000"/>
                  </a:schemeClr>
                </a:solidFill>
              </a:rPr>
              <a:t>, </a:t>
            </a:r>
            <a:r>
              <a:rPr lang="en-US" sz="1800" b="1" err="1">
                <a:solidFill>
                  <a:schemeClr val="accent1">
                    <a:lumMod val="25000"/>
                    <a:lumOff val="75000"/>
                  </a:schemeClr>
                </a:solidFill>
              </a:rPr>
              <a:t>arxiv</a:t>
            </a:r>
            <a:r>
              <a:rPr lang="en-US" b="1">
                <a:solidFill>
                  <a:schemeClr val="accent1">
                    <a:lumMod val="25000"/>
                    <a:lumOff val="75000"/>
                  </a:schemeClr>
                </a:solidFill>
              </a:rPr>
              <a:t>: 2305.15901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9977440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9E7A0-6938-7C54-411B-B2907ACC4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Classification with conditional OT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A629B7-6DC1-9E25-BCBE-262FE3E866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73" t="17587" r="4174" b="10429"/>
          <a:stretch/>
        </p:blipFill>
        <p:spPr>
          <a:xfrm>
            <a:off x="1700709" y="1856849"/>
            <a:ext cx="8790581" cy="4936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537096-B578-A7A9-7630-05F8CF477FA6}"/>
              </a:ext>
            </a:extLst>
          </p:cNvPr>
          <p:cNvSpPr txBox="1"/>
          <p:nvPr/>
        </p:nvSpPr>
        <p:spPr>
          <a:xfrm>
            <a:off x="8011064" y="6416129"/>
            <a:ext cx="3904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err="1">
                <a:solidFill>
                  <a:schemeClr val="accent1">
                    <a:lumMod val="25000"/>
                    <a:lumOff val="75000"/>
                  </a:schemeClr>
                </a:solidFill>
              </a:rPr>
              <a:t>Manupriya</a:t>
            </a:r>
            <a:r>
              <a:rPr lang="en-US" sz="1800" b="1">
                <a:solidFill>
                  <a:schemeClr val="accent1">
                    <a:lumMod val="25000"/>
                    <a:lumOff val="75000"/>
                  </a:schemeClr>
                </a:solidFill>
              </a:rPr>
              <a:t> </a:t>
            </a:r>
            <a:r>
              <a:rPr lang="en-US" sz="1800" b="1" i="1">
                <a:solidFill>
                  <a:schemeClr val="accent1">
                    <a:lumMod val="25000"/>
                    <a:lumOff val="75000"/>
                  </a:schemeClr>
                </a:solidFill>
              </a:rPr>
              <a:t>et.a</a:t>
            </a:r>
            <a:r>
              <a:rPr lang="en-US" b="1" i="1">
                <a:solidFill>
                  <a:schemeClr val="accent1">
                    <a:lumMod val="25000"/>
                    <a:lumOff val="75000"/>
                  </a:schemeClr>
                </a:solidFill>
              </a:rPr>
              <a:t>l.</a:t>
            </a:r>
            <a:r>
              <a:rPr lang="en-US" b="1">
                <a:solidFill>
                  <a:schemeClr val="accent1">
                    <a:lumMod val="25000"/>
                    <a:lumOff val="75000"/>
                  </a:schemeClr>
                </a:solidFill>
              </a:rPr>
              <a:t> </a:t>
            </a:r>
            <a:r>
              <a:rPr lang="en-US" sz="1800" b="1">
                <a:solidFill>
                  <a:schemeClr val="accent1">
                    <a:lumMod val="25000"/>
                    <a:lumOff val="75000"/>
                  </a:schemeClr>
                </a:solidFill>
              </a:rPr>
              <a:t>, </a:t>
            </a:r>
            <a:r>
              <a:rPr lang="en-US" sz="1800" b="1" err="1">
                <a:solidFill>
                  <a:schemeClr val="accent1">
                    <a:lumMod val="25000"/>
                    <a:lumOff val="75000"/>
                  </a:schemeClr>
                </a:solidFill>
              </a:rPr>
              <a:t>arxiv</a:t>
            </a:r>
            <a:r>
              <a:rPr lang="en-US" b="1">
                <a:solidFill>
                  <a:schemeClr val="accent1">
                    <a:lumMod val="25000"/>
                    <a:lumOff val="75000"/>
                  </a:schemeClr>
                </a:solidFill>
              </a:rPr>
              <a:t>: 2305.15901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7053296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72996-AF58-351D-D572-212EEB769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9B566-91EC-EC75-7F21-CDC9C8AD1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/>
              <a:t>MMD regularization seems to be well-suited for OT style problems</a:t>
            </a:r>
          </a:p>
          <a:p>
            <a:pPr lvl="1"/>
            <a:r>
              <a:rPr lang="en-IN"/>
              <a:t>Leads to dimension-free sample complexity</a:t>
            </a:r>
          </a:p>
          <a:p>
            <a:pPr lvl="1"/>
            <a:r>
              <a:rPr lang="en-IN"/>
              <a:t>Preserves metricity</a:t>
            </a:r>
          </a:p>
          <a:p>
            <a:pPr lvl="1"/>
            <a:r>
              <a:rPr lang="en-IN"/>
              <a:t>Amenable to fast optimization</a:t>
            </a:r>
          </a:p>
          <a:p>
            <a:pPr lvl="1"/>
            <a:r>
              <a:rPr lang="en-IN"/>
              <a:t>Helps matching conditions rather than joint</a:t>
            </a:r>
          </a:p>
          <a:p>
            <a:r>
              <a:rPr lang="en-IN"/>
              <a:t>Conditional OT with implicit plans and </a:t>
            </a:r>
            <a:r>
              <a:rPr lang="en-IN" err="1"/>
              <a:t>barycenters</a:t>
            </a:r>
            <a:r>
              <a:rPr lang="en-IN"/>
              <a:t> may open up new applications</a:t>
            </a:r>
          </a:p>
        </p:txBody>
      </p:sp>
    </p:spTree>
    <p:extLst>
      <p:ext uri="{BB962C8B-B14F-4D97-AF65-F5344CB8AC3E}">
        <p14:creationId xmlns:p14="http://schemas.microsoft.com/office/powerpoint/2010/main" val="30550094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8E88F-E1BA-9173-A90D-2CF1B1B8B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IN"/>
              <a:t>THANK YOU</a:t>
            </a:r>
            <a:br>
              <a:rPr lang="en-IN"/>
            </a:br>
            <a:br>
              <a:rPr lang="en-IN"/>
            </a:b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89688-B613-E570-1618-614552D17E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20960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2C326-2E12-4379-8B53-383AA474C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>
                <a:solidFill>
                  <a:schemeClr val="accent5"/>
                </a:solidFill>
              </a:rPr>
              <a:t>Optimal Transport</a:t>
            </a:r>
            <a:endParaRPr lang="en-US" b="1">
              <a:solidFill>
                <a:schemeClr val="accent5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85FE5DD-C560-4A4F-8E82-844837DCE703}"/>
              </a:ext>
            </a:extLst>
          </p:cNvPr>
          <p:cNvGraphicFramePr>
            <a:graphicFrameLocks noGrp="1"/>
          </p:cNvGraphicFramePr>
          <p:nvPr/>
        </p:nvGraphicFramePr>
        <p:xfrm>
          <a:off x="3287625" y="3429000"/>
          <a:ext cx="5616750" cy="25007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3350">
                  <a:extLst>
                    <a:ext uri="{9D8B030D-6E8A-4147-A177-3AD203B41FA5}">
                      <a16:colId xmlns:a16="http://schemas.microsoft.com/office/drawing/2014/main" val="1669060737"/>
                    </a:ext>
                  </a:extLst>
                </a:gridCol>
                <a:gridCol w="1123350">
                  <a:extLst>
                    <a:ext uri="{9D8B030D-6E8A-4147-A177-3AD203B41FA5}">
                      <a16:colId xmlns:a16="http://schemas.microsoft.com/office/drawing/2014/main" val="240923477"/>
                    </a:ext>
                  </a:extLst>
                </a:gridCol>
                <a:gridCol w="1123350">
                  <a:extLst>
                    <a:ext uri="{9D8B030D-6E8A-4147-A177-3AD203B41FA5}">
                      <a16:colId xmlns:a16="http://schemas.microsoft.com/office/drawing/2014/main" val="2713264183"/>
                    </a:ext>
                  </a:extLst>
                </a:gridCol>
                <a:gridCol w="1123350">
                  <a:extLst>
                    <a:ext uri="{9D8B030D-6E8A-4147-A177-3AD203B41FA5}">
                      <a16:colId xmlns:a16="http://schemas.microsoft.com/office/drawing/2014/main" val="4047735395"/>
                    </a:ext>
                  </a:extLst>
                </a:gridCol>
                <a:gridCol w="1123350">
                  <a:extLst>
                    <a:ext uri="{9D8B030D-6E8A-4147-A177-3AD203B41FA5}">
                      <a16:colId xmlns:a16="http://schemas.microsoft.com/office/drawing/2014/main" val="1987513967"/>
                    </a:ext>
                  </a:extLst>
                </a:gridCol>
              </a:tblGrid>
              <a:tr h="833577">
                <a:tc>
                  <a:txBody>
                    <a:bodyPr/>
                    <a:lstStyle/>
                    <a:p>
                      <a:r>
                        <a:rPr lang="en-IN"/>
                        <a:t>`</a:t>
                      </a:r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4213679"/>
                  </a:ext>
                </a:extLst>
              </a:tr>
              <a:tr h="83357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7845908"/>
                  </a:ext>
                </a:extLst>
              </a:tr>
              <a:tr h="83357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6342475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43C6485-040F-4DDF-93DC-18427B1110F3}"/>
                  </a:ext>
                </a:extLst>
              </p:cNvPr>
              <p:cNvSpPr txBox="1"/>
              <p:nvPr/>
            </p:nvSpPr>
            <p:spPr>
              <a:xfrm>
                <a:off x="3206151" y="5883215"/>
                <a:ext cx="27610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43C6485-040F-4DDF-93DC-18427B111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6151" y="5883215"/>
                <a:ext cx="276101" cy="276999"/>
              </a:xfrm>
              <a:prstGeom prst="rect">
                <a:avLst/>
              </a:prstGeom>
              <a:blipFill>
                <a:blip r:embed="rId2"/>
                <a:stretch>
                  <a:fillRect l="-13333" r="-6667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BF31F37-F118-4C6C-90F2-29F654A81AB0}"/>
                  </a:ext>
                </a:extLst>
              </p:cNvPr>
              <p:cNvSpPr txBox="1"/>
              <p:nvPr/>
            </p:nvSpPr>
            <p:spPr>
              <a:xfrm>
                <a:off x="4290204" y="5883214"/>
                <a:ext cx="2814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BF31F37-F118-4C6C-90F2-29F654A81A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0204" y="5883214"/>
                <a:ext cx="281423" cy="276999"/>
              </a:xfrm>
              <a:prstGeom prst="rect">
                <a:avLst/>
              </a:prstGeom>
              <a:blipFill>
                <a:blip r:embed="rId3"/>
                <a:stretch>
                  <a:fillRect l="-13043" r="-6522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CE6788-0977-4974-B29B-C8C547D4398E}"/>
                  </a:ext>
                </a:extLst>
              </p:cNvPr>
              <p:cNvSpPr txBox="1"/>
              <p:nvPr/>
            </p:nvSpPr>
            <p:spPr>
              <a:xfrm>
                <a:off x="5379579" y="5883212"/>
                <a:ext cx="2814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CE6788-0977-4974-B29B-C8C547D439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9579" y="5883212"/>
                <a:ext cx="281423" cy="276999"/>
              </a:xfrm>
              <a:prstGeom prst="rect">
                <a:avLst/>
              </a:prstGeom>
              <a:blipFill>
                <a:blip r:embed="rId4"/>
                <a:stretch>
                  <a:fillRect l="-12766" r="-6383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D3CCAA9-6A71-4F21-8F0E-6459FD77AD9B}"/>
                  </a:ext>
                </a:extLst>
              </p:cNvPr>
              <p:cNvSpPr txBox="1"/>
              <p:nvPr/>
            </p:nvSpPr>
            <p:spPr>
              <a:xfrm>
                <a:off x="6525530" y="5883212"/>
                <a:ext cx="2814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D3CCAA9-6A71-4F21-8F0E-6459FD77AD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5530" y="5883212"/>
                <a:ext cx="281423" cy="276999"/>
              </a:xfrm>
              <a:prstGeom prst="rect">
                <a:avLst/>
              </a:prstGeom>
              <a:blipFill>
                <a:blip r:embed="rId5"/>
                <a:stretch>
                  <a:fillRect l="-12766" r="-6383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2D82771-4C68-4C4C-B7CE-CC2F25960781}"/>
                  </a:ext>
                </a:extLst>
              </p:cNvPr>
              <p:cNvSpPr txBox="1"/>
              <p:nvPr/>
            </p:nvSpPr>
            <p:spPr>
              <a:xfrm>
                <a:off x="7671481" y="5883212"/>
                <a:ext cx="2814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2D82771-4C68-4C4C-B7CE-CC2F259607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1481" y="5883212"/>
                <a:ext cx="281423" cy="276999"/>
              </a:xfrm>
              <a:prstGeom prst="rect">
                <a:avLst/>
              </a:prstGeom>
              <a:blipFill>
                <a:blip r:embed="rId6"/>
                <a:stretch>
                  <a:fillRect l="-12766" r="-6383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B45ABD5-47CC-4E50-86C6-9C3E711BA240}"/>
                  </a:ext>
                </a:extLst>
              </p:cNvPr>
              <p:cNvSpPr txBox="1"/>
              <p:nvPr/>
            </p:nvSpPr>
            <p:spPr>
              <a:xfrm>
                <a:off x="8766324" y="5883211"/>
                <a:ext cx="2814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B45ABD5-47CC-4E50-86C6-9C3E711BA2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324" y="5883211"/>
                <a:ext cx="281423" cy="276999"/>
              </a:xfrm>
              <a:prstGeom prst="rect">
                <a:avLst/>
              </a:prstGeom>
              <a:blipFill>
                <a:blip r:embed="rId7"/>
                <a:stretch>
                  <a:fillRect l="-13043" r="-8696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00E4240-106D-47FF-AA78-054EDAF584A8}"/>
                  </a:ext>
                </a:extLst>
              </p:cNvPr>
              <p:cNvSpPr txBox="1"/>
              <p:nvPr/>
            </p:nvSpPr>
            <p:spPr>
              <a:xfrm>
                <a:off x="9138249" y="3290500"/>
                <a:ext cx="27776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00E4240-106D-47FF-AA78-054EDAF584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8249" y="3290500"/>
                <a:ext cx="277768" cy="276999"/>
              </a:xfrm>
              <a:prstGeom prst="rect">
                <a:avLst/>
              </a:prstGeom>
              <a:blipFill>
                <a:blip r:embed="rId8"/>
                <a:stretch>
                  <a:fillRect l="-21739" r="-6522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A1E0EA5-A727-490F-8E8F-D7C7BE49614A}"/>
                  </a:ext>
                </a:extLst>
              </p:cNvPr>
              <p:cNvSpPr txBox="1"/>
              <p:nvPr/>
            </p:nvSpPr>
            <p:spPr>
              <a:xfrm>
                <a:off x="9138249" y="4098507"/>
                <a:ext cx="2830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A1E0EA5-A727-490F-8E8F-D7C7BE4961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8249" y="4098507"/>
                <a:ext cx="283091" cy="276999"/>
              </a:xfrm>
              <a:prstGeom prst="rect">
                <a:avLst/>
              </a:prstGeom>
              <a:blipFill>
                <a:blip r:embed="rId9"/>
                <a:stretch>
                  <a:fillRect l="-21739" r="-8696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3F68AFC-A574-4653-9E46-65D11D82A5CF}"/>
                  </a:ext>
                </a:extLst>
              </p:cNvPr>
              <p:cNvSpPr txBox="1"/>
              <p:nvPr/>
            </p:nvSpPr>
            <p:spPr>
              <a:xfrm>
                <a:off x="9138249" y="4906514"/>
                <a:ext cx="2830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3F68AFC-A574-4653-9E46-65D11D82A5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8249" y="4906514"/>
                <a:ext cx="283091" cy="276999"/>
              </a:xfrm>
              <a:prstGeom prst="rect">
                <a:avLst/>
              </a:prstGeom>
              <a:blipFill>
                <a:blip r:embed="rId10"/>
                <a:stretch>
                  <a:fillRect l="-21739" r="-8696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59F9345-016C-41A9-9AEB-CF56211D7014}"/>
                  </a:ext>
                </a:extLst>
              </p:cNvPr>
              <p:cNvSpPr txBox="1"/>
              <p:nvPr/>
            </p:nvSpPr>
            <p:spPr>
              <a:xfrm>
                <a:off x="9138249" y="5714521"/>
                <a:ext cx="2732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59F9345-016C-41A9-9AEB-CF56211D70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8249" y="5714521"/>
                <a:ext cx="273215" cy="276999"/>
              </a:xfrm>
              <a:prstGeom prst="rect">
                <a:avLst/>
              </a:prstGeom>
              <a:blipFill>
                <a:blip r:embed="rId11"/>
                <a:stretch>
                  <a:fillRect l="-20000" r="-8889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916323F1-13F0-4084-99CA-ABD043FDEB25}"/>
              </a:ext>
            </a:extLst>
          </p:cNvPr>
          <p:cNvSpPr/>
          <p:nvPr/>
        </p:nvSpPr>
        <p:spPr>
          <a:xfrm>
            <a:off x="2621541" y="3428999"/>
            <a:ext cx="540000" cy="5458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2869EA2-5D0D-463A-BB7D-21787D5653C4}"/>
              </a:ext>
            </a:extLst>
          </p:cNvPr>
          <p:cNvSpPr/>
          <p:nvPr/>
        </p:nvSpPr>
        <p:spPr>
          <a:xfrm>
            <a:off x="1361541" y="4235684"/>
            <a:ext cx="1800000" cy="5458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7AE1E97-DF5E-42BD-8AA9-587F3D9C3C08}"/>
              </a:ext>
            </a:extLst>
          </p:cNvPr>
          <p:cNvSpPr/>
          <p:nvPr/>
        </p:nvSpPr>
        <p:spPr>
          <a:xfrm>
            <a:off x="2447812" y="5063879"/>
            <a:ext cx="720000" cy="4571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8EC8F4C-4CC7-4F80-A3FC-882E1F8A3506}"/>
              </a:ext>
            </a:extLst>
          </p:cNvPr>
          <p:cNvSpPr/>
          <p:nvPr/>
        </p:nvSpPr>
        <p:spPr>
          <a:xfrm>
            <a:off x="2801541" y="5883211"/>
            <a:ext cx="360000" cy="5458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820670D-D376-4A98-A019-F6C10DA854A9}"/>
              </a:ext>
            </a:extLst>
          </p:cNvPr>
          <p:cNvSpPr/>
          <p:nvPr/>
        </p:nvSpPr>
        <p:spPr>
          <a:xfrm rot="5400000">
            <a:off x="2923193" y="2856057"/>
            <a:ext cx="720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52C591E-755A-4197-B2B5-13B888AC2418}"/>
              </a:ext>
            </a:extLst>
          </p:cNvPr>
          <p:cNvSpPr/>
          <p:nvPr/>
        </p:nvSpPr>
        <p:spPr>
          <a:xfrm rot="5400000" flipV="1">
            <a:off x="4259211" y="3032488"/>
            <a:ext cx="360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75F22E7-44F4-452F-8E46-6420EF7A9D08}"/>
              </a:ext>
            </a:extLst>
          </p:cNvPr>
          <p:cNvSpPr/>
          <p:nvPr/>
        </p:nvSpPr>
        <p:spPr>
          <a:xfrm rot="5400000">
            <a:off x="5155573" y="2852489"/>
            <a:ext cx="720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24F9368-DA38-48C0-BB63-1A4A6FDB668F}"/>
              </a:ext>
            </a:extLst>
          </p:cNvPr>
          <p:cNvSpPr/>
          <p:nvPr/>
        </p:nvSpPr>
        <p:spPr>
          <a:xfrm rot="5400000">
            <a:off x="6533679" y="3129316"/>
            <a:ext cx="180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131B526-8235-4637-98F3-9BBE9D785B79}"/>
              </a:ext>
            </a:extLst>
          </p:cNvPr>
          <p:cNvSpPr/>
          <p:nvPr/>
        </p:nvSpPr>
        <p:spPr>
          <a:xfrm rot="5400000">
            <a:off x="7249332" y="2679316"/>
            <a:ext cx="1080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6957111-8E3E-46B5-A98B-D646B2A427C1}"/>
              </a:ext>
            </a:extLst>
          </p:cNvPr>
          <p:cNvSpPr/>
          <p:nvPr/>
        </p:nvSpPr>
        <p:spPr>
          <a:xfrm rot="5400000">
            <a:off x="8701514" y="3032487"/>
            <a:ext cx="360000" cy="4572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0DD86EE-F723-4E7F-A916-EA63FF88769E}"/>
              </a:ext>
            </a:extLst>
          </p:cNvPr>
          <p:cNvSpPr txBox="1"/>
          <p:nvPr/>
        </p:nvSpPr>
        <p:spPr>
          <a:xfrm>
            <a:off x="944157" y="3802202"/>
            <a:ext cx="1897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u="sng">
                <a:solidFill>
                  <a:schemeClr val="accent1"/>
                </a:solidFill>
              </a:rPr>
              <a:t>s</a:t>
            </a:r>
            <a:r>
              <a:rPr lang="en-IN" b="1">
                <a:solidFill>
                  <a:schemeClr val="accent1"/>
                </a:solidFill>
              </a:rPr>
              <a:t>ource</a:t>
            </a:r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B0DA3A-3D5E-4F6D-855A-FCE8227A35A4}"/>
              </a:ext>
            </a:extLst>
          </p:cNvPr>
          <p:cNvSpPr txBox="1"/>
          <p:nvPr/>
        </p:nvSpPr>
        <p:spPr>
          <a:xfrm>
            <a:off x="5710111" y="1792843"/>
            <a:ext cx="936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u="sng">
                <a:solidFill>
                  <a:schemeClr val="accent2"/>
                </a:solidFill>
              </a:rPr>
              <a:t>t</a:t>
            </a:r>
            <a:r>
              <a:rPr lang="en-IN" b="1">
                <a:solidFill>
                  <a:schemeClr val="accent2"/>
                </a:solidFill>
              </a:rPr>
              <a:t>arget</a:t>
            </a:r>
            <a:endParaRPr lang="en-US" b="1">
              <a:solidFill>
                <a:schemeClr val="accent2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5A6558D-FC3E-4E52-A723-E6FDA19B47B0}"/>
              </a:ext>
            </a:extLst>
          </p:cNvPr>
          <p:cNvSpPr/>
          <p:nvPr/>
        </p:nvSpPr>
        <p:spPr>
          <a:xfrm>
            <a:off x="3137354" y="4114618"/>
            <a:ext cx="288000" cy="2880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4AAF734-320F-4039-891B-0984BC94A5F2}"/>
              </a:ext>
            </a:extLst>
          </p:cNvPr>
          <p:cNvSpPr/>
          <p:nvPr/>
        </p:nvSpPr>
        <p:spPr>
          <a:xfrm>
            <a:off x="7550472" y="4046975"/>
            <a:ext cx="432000" cy="4320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D3E271E-B82F-48BF-8AEF-FA53976739A4}"/>
              </a:ext>
            </a:extLst>
          </p:cNvPr>
          <p:cNvSpPr/>
          <p:nvPr/>
        </p:nvSpPr>
        <p:spPr>
          <a:xfrm>
            <a:off x="5407573" y="3320999"/>
            <a:ext cx="216000" cy="2160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07B9638-8A92-455A-A2C5-AB9F5716BCA0}"/>
              </a:ext>
            </a:extLst>
          </p:cNvPr>
          <p:cNvSpPr/>
          <p:nvPr/>
        </p:nvSpPr>
        <p:spPr>
          <a:xfrm>
            <a:off x="5502206" y="5893731"/>
            <a:ext cx="72000" cy="720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19B1BC9-30EE-43D8-A7FA-2B43B107230B}"/>
              </a:ext>
            </a:extLst>
          </p:cNvPr>
          <p:cNvSpPr/>
          <p:nvPr/>
        </p:nvSpPr>
        <p:spPr>
          <a:xfrm>
            <a:off x="6611746" y="5893731"/>
            <a:ext cx="72000" cy="720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20F0702-1D19-46A9-A069-3C6F7ED84E8B}"/>
              </a:ext>
            </a:extLst>
          </p:cNvPr>
          <p:cNvSpPr/>
          <p:nvPr/>
        </p:nvSpPr>
        <p:spPr>
          <a:xfrm>
            <a:off x="4358915" y="5014738"/>
            <a:ext cx="144000" cy="1440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71D5D09-C110-473A-9741-E5992C277D69}"/>
              </a:ext>
            </a:extLst>
          </p:cNvPr>
          <p:cNvSpPr/>
          <p:nvPr/>
        </p:nvSpPr>
        <p:spPr>
          <a:xfrm>
            <a:off x="8832061" y="5014738"/>
            <a:ext cx="144000" cy="1440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C6B4CCB-D771-4CB2-9384-D6917D3A5013}"/>
                  </a:ext>
                </a:extLst>
              </p:cNvPr>
              <p:cNvSpPr txBox="1"/>
              <p:nvPr/>
            </p:nvSpPr>
            <p:spPr>
              <a:xfrm>
                <a:off x="9583528" y="4958932"/>
                <a:ext cx="1664315" cy="8073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0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IN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  <m:r>
                                <a:rPr lang="en-IN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IN" sz="20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2000" b="1" i="0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𝚷</m:t>
                                  </m:r>
                                </m:e>
                                <m:sub>
                                  <m:r>
                                    <a:rPr lang="en-IN" sz="20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𝒔𝒕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IN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IN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  <m:r>
                                <a:rPr lang="en-IN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IN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  <m:r>
                                <a:rPr lang="en-IN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sz="2000" b="1">
                  <a:solidFill>
                    <a:schemeClr val="accent6"/>
                  </a:solidFill>
                </a:endParaRPr>
              </a:p>
            </p:txBody>
          </p:sp>
        </mc:Choice>
        <mc:Fallback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C6B4CCB-D771-4CB2-9384-D6917D3A50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3528" y="4958932"/>
                <a:ext cx="1664315" cy="80733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699982F-4567-4154-8C92-66B3FB9DA418}"/>
                  </a:ext>
                </a:extLst>
              </p:cNvPr>
              <p:cNvSpPr txBox="1"/>
              <p:nvPr/>
            </p:nvSpPr>
            <p:spPr>
              <a:xfrm>
                <a:off x="9274856" y="4257582"/>
                <a:ext cx="30651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b="1">
                    <a:solidFill>
                      <a:schemeClr val="accent6"/>
                    </a:solidFill>
                  </a:rPr>
                  <a:t>Optimal</a:t>
                </a:r>
              </a:p>
              <a:p>
                <a:r>
                  <a:rPr lang="en-IN" b="1">
                    <a:solidFill>
                      <a:schemeClr val="accent6"/>
                    </a:solidFill>
                  </a:rPr>
                  <a:t>Transport Plan  </a:t>
                </a:r>
                <a14:m>
                  <m:oMath xmlns:m="http://schemas.openxmlformats.org/officeDocument/2006/math">
                    <m:r>
                      <a:rPr lang="en-IN" b="1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IN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IN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IN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b="1" i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𝚷</m:t>
                        </m:r>
                      </m:e>
                      <m:sub>
                        <m:r>
                          <a:rPr lang="en-IN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𝒔𝒕</m:t>
                        </m:r>
                      </m:sub>
                    </m:sSub>
                  </m:oMath>
                </a14:m>
                <a:endParaRPr lang="en-US" b="1">
                  <a:solidFill>
                    <a:schemeClr val="accent6"/>
                  </a:solidFill>
                </a:endParaRPr>
              </a:p>
            </p:txBody>
          </p:sp>
        </mc:Choice>
        <mc:Fallback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699982F-4567-4154-8C92-66B3FB9DA4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4856" y="4257582"/>
                <a:ext cx="3065198" cy="646331"/>
              </a:xfrm>
              <a:prstGeom prst="rect">
                <a:avLst/>
              </a:prstGeom>
              <a:blipFill>
                <a:blip r:embed="rId13"/>
                <a:stretch>
                  <a:fillRect l="-1590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8957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2C326-2E12-4379-8B53-383AA474C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>
                <a:solidFill>
                  <a:schemeClr val="accent5"/>
                </a:solidFill>
              </a:rPr>
              <a:t>Optimal Transport</a:t>
            </a:r>
            <a:endParaRPr lang="en-US" b="1">
              <a:solidFill>
                <a:schemeClr val="accent5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C6B4CCB-D771-4CB2-9384-D6917D3A5013}"/>
                  </a:ext>
                </a:extLst>
              </p:cNvPr>
              <p:cNvSpPr txBox="1"/>
              <p:nvPr/>
            </p:nvSpPr>
            <p:spPr>
              <a:xfrm>
                <a:off x="9583528" y="4958932"/>
                <a:ext cx="1664315" cy="8073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0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IN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  <m:r>
                                <a:rPr lang="en-IN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IN" sz="20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2000" b="1" i="0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𝚷</m:t>
                                  </m:r>
                                </m:e>
                                <m:sub>
                                  <m:r>
                                    <a:rPr lang="en-IN" sz="20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𝒔𝒕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IN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IN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  <m:r>
                                <a:rPr lang="en-IN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IN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  <m:r>
                                <a:rPr lang="en-IN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sz="2000" b="1">
                  <a:solidFill>
                    <a:schemeClr val="accent6"/>
                  </a:solidFill>
                </a:endParaRPr>
              </a:p>
            </p:txBody>
          </p:sp>
        </mc:Choice>
        <mc:Fallback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C6B4CCB-D771-4CB2-9384-D6917D3A50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3528" y="4958932"/>
                <a:ext cx="1664315" cy="80733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699982F-4567-4154-8C92-66B3FB9DA418}"/>
                  </a:ext>
                </a:extLst>
              </p:cNvPr>
              <p:cNvSpPr txBox="1"/>
              <p:nvPr/>
            </p:nvSpPr>
            <p:spPr>
              <a:xfrm>
                <a:off x="9274856" y="4257582"/>
                <a:ext cx="30651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b="1">
                    <a:solidFill>
                      <a:schemeClr val="accent6"/>
                    </a:solidFill>
                  </a:rPr>
                  <a:t>Optimal</a:t>
                </a:r>
              </a:p>
              <a:p>
                <a:r>
                  <a:rPr lang="en-IN" b="1">
                    <a:solidFill>
                      <a:schemeClr val="accent6"/>
                    </a:solidFill>
                  </a:rPr>
                  <a:t>Transport Plan  </a:t>
                </a:r>
                <a14:m>
                  <m:oMath xmlns:m="http://schemas.openxmlformats.org/officeDocument/2006/math">
                    <m:r>
                      <a:rPr lang="en-IN" b="1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IN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IN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IN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b="1" i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𝚷</m:t>
                        </m:r>
                      </m:e>
                      <m:sub>
                        <m:r>
                          <a:rPr lang="en-IN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𝒔𝒕</m:t>
                        </m:r>
                      </m:sub>
                    </m:sSub>
                  </m:oMath>
                </a14:m>
                <a:endParaRPr lang="en-US" b="1">
                  <a:solidFill>
                    <a:schemeClr val="accent6"/>
                  </a:solidFill>
                </a:endParaRPr>
              </a:p>
            </p:txBody>
          </p:sp>
        </mc:Choice>
        <mc:Fallback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699982F-4567-4154-8C92-66B3FB9DA4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4856" y="4257582"/>
                <a:ext cx="3065198" cy="646331"/>
              </a:xfrm>
              <a:prstGeom prst="rect">
                <a:avLst/>
              </a:prstGeom>
              <a:blipFill>
                <a:blip r:embed="rId3"/>
                <a:stretch>
                  <a:fillRect l="-1590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>
            <a:extLst>
              <a:ext uri="{FF2B5EF4-FFF2-40B4-BE49-F238E27FC236}">
                <a16:creationId xmlns:a16="http://schemas.microsoft.com/office/drawing/2014/main" id="{089F9EC6-1A03-4BDE-BF26-32569A73BB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82" t="28511" r="32725" b="11446"/>
          <a:stretch/>
        </p:blipFill>
        <p:spPr>
          <a:xfrm rot="5400000" flipV="1">
            <a:off x="3097582" y="941037"/>
            <a:ext cx="4329065" cy="6774613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383310A7-4F54-4E59-8287-471AACA1E809}"/>
              </a:ext>
            </a:extLst>
          </p:cNvPr>
          <p:cNvSpPr/>
          <p:nvPr/>
        </p:nvSpPr>
        <p:spPr>
          <a:xfrm>
            <a:off x="7200181" y="2661261"/>
            <a:ext cx="638355" cy="603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E20666D-8055-440A-A818-70D0088C400A}"/>
              </a:ext>
            </a:extLst>
          </p:cNvPr>
          <p:cNvSpPr/>
          <p:nvPr/>
        </p:nvSpPr>
        <p:spPr>
          <a:xfrm>
            <a:off x="1653396" y="2661261"/>
            <a:ext cx="638355" cy="603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FB74EAA-DC50-4991-87E5-03FACD4E7CA8}"/>
              </a:ext>
            </a:extLst>
          </p:cNvPr>
          <p:cNvSpPr/>
          <p:nvPr/>
        </p:nvSpPr>
        <p:spPr>
          <a:xfrm>
            <a:off x="4017033" y="5706386"/>
            <a:ext cx="638355" cy="603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DC00491-B1C8-4955-96FE-2BF55C7C8FCD}"/>
              </a:ext>
            </a:extLst>
          </p:cNvPr>
          <p:cNvSpPr/>
          <p:nvPr/>
        </p:nvSpPr>
        <p:spPr>
          <a:xfrm>
            <a:off x="2081842" y="5614371"/>
            <a:ext cx="1173149" cy="763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588D431-3847-44FA-A219-2B3F71C2C8F8}"/>
              </a:ext>
            </a:extLst>
          </p:cNvPr>
          <p:cNvSpPr txBox="1"/>
          <p:nvPr/>
        </p:nvSpPr>
        <p:spPr>
          <a:xfrm>
            <a:off x="6794818" y="6627168"/>
            <a:ext cx="401263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/>
              <a:t>Adapted from Gabriel </a:t>
            </a:r>
            <a:r>
              <a:rPr lang="en-US" sz="900" err="1"/>
              <a:t>Peyré</a:t>
            </a:r>
            <a:r>
              <a:rPr lang="en-US" sz="900"/>
              <a:t> and Marco </a:t>
            </a:r>
            <a:r>
              <a:rPr lang="en-US" sz="900" err="1"/>
              <a:t>Cuturi</a:t>
            </a:r>
            <a:r>
              <a:rPr lang="en-US" sz="900"/>
              <a:t>. </a:t>
            </a:r>
            <a:r>
              <a:rPr lang="en-IN" sz="900" i="1"/>
              <a:t>Computational Optimal Transport</a:t>
            </a:r>
            <a:r>
              <a:rPr lang="en-IN" sz="900"/>
              <a:t>.</a:t>
            </a:r>
            <a:endParaRPr lang="en-US" sz="90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0DD86EE-F723-4E7F-A916-EA63FF88769E}"/>
              </a:ext>
            </a:extLst>
          </p:cNvPr>
          <p:cNvSpPr txBox="1"/>
          <p:nvPr/>
        </p:nvSpPr>
        <p:spPr>
          <a:xfrm>
            <a:off x="944157" y="3802202"/>
            <a:ext cx="1897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u="sng">
                <a:solidFill>
                  <a:srgbClr val="1A10E2"/>
                </a:solidFill>
              </a:rPr>
              <a:t>s</a:t>
            </a:r>
            <a:r>
              <a:rPr lang="en-IN" b="1">
                <a:solidFill>
                  <a:srgbClr val="1A10E2"/>
                </a:solidFill>
              </a:rPr>
              <a:t>ource</a:t>
            </a:r>
            <a:endParaRPr lang="en-US" b="1">
              <a:solidFill>
                <a:srgbClr val="1A10E2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3B0DA3A-3D5E-4F6D-855A-FCE8227A35A4}"/>
              </a:ext>
            </a:extLst>
          </p:cNvPr>
          <p:cNvSpPr txBox="1"/>
          <p:nvPr/>
        </p:nvSpPr>
        <p:spPr>
          <a:xfrm>
            <a:off x="5710111" y="1792843"/>
            <a:ext cx="936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u="sng">
                <a:solidFill>
                  <a:srgbClr val="FF0000"/>
                </a:solidFill>
              </a:rPr>
              <a:t>t</a:t>
            </a:r>
            <a:r>
              <a:rPr lang="en-IN" b="1">
                <a:solidFill>
                  <a:srgbClr val="FF0000"/>
                </a:solidFill>
              </a:rPr>
              <a:t>arget</a:t>
            </a:r>
            <a:endParaRPr lang="en-US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146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2C326-2E12-4379-8B53-383AA474C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>
                <a:solidFill>
                  <a:schemeClr val="accent5"/>
                </a:solidFill>
              </a:rPr>
              <a:t>Applications: Finding Correspondences</a:t>
            </a:r>
            <a:endParaRPr lang="en-US" b="1">
              <a:solidFill>
                <a:schemeClr val="accent5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85FE5DD-C560-4A4F-8E82-844837DCE703}"/>
              </a:ext>
            </a:extLst>
          </p:cNvPr>
          <p:cNvGraphicFramePr>
            <a:graphicFrameLocks noGrp="1"/>
          </p:cNvGraphicFramePr>
          <p:nvPr/>
        </p:nvGraphicFramePr>
        <p:xfrm>
          <a:off x="3287625" y="3429000"/>
          <a:ext cx="5616750" cy="25007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3350">
                  <a:extLst>
                    <a:ext uri="{9D8B030D-6E8A-4147-A177-3AD203B41FA5}">
                      <a16:colId xmlns:a16="http://schemas.microsoft.com/office/drawing/2014/main" val="1669060737"/>
                    </a:ext>
                  </a:extLst>
                </a:gridCol>
                <a:gridCol w="1123350">
                  <a:extLst>
                    <a:ext uri="{9D8B030D-6E8A-4147-A177-3AD203B41FA5}">
                      <a16:colId xmlns:a16="http://schemas.microsoft.com/office/drawing/2014/main" val="240923477"/>
                    </a:ext>
                  </a:extLst>
                </a:gridCol>
                <a:gridCol w="1123350">
                  <a:extLst>
                    <a:ext uri="{9D8B030D-6E8A-4147-A177-3AD203B41FA5}">
                      <a16:colId xmlns:a16="http://schemas.microsoft.com/office/drawing/2014/main" val="2713264183"/>
                    </a:ext>
                  </a:extLst>
                </a:gridCol>
                <a:gridCol w="1123350">
                  <a:extLst>
                    <a:ext uri="{9D8B030D-6E8A-4147-A177-3AD203B41FA5}">
                      <a16:colId xmlns:a16="http://schemas.microsoft.com/office/drawing/2014/main" val="4047735395"/>
                    </a:ext>
                  </a:extLst>
                </a:gridCol>
                <a:gridCol w="1123350">
                  <a:extLst>
                    <a:ext uri="{9D8B030D-6E8A-4147-A177-3AD203B41FA5}">
                      <a16:colId xmlns:a16="http://schemas.microsoft.com/office/drawing/2014/main" val="1987513967"/>
                    </a:ext>
                  </a:extLst>
                </a:gridCol>
              </a:tblGrid>
              <a:tr h="833577">
                <a:tc>
                  <a:txBody>
                    <a:bodyPr/>
                    <a:lstStyle/>
                    <a:p>
                      <a:r>
                        <a:rPr lang="en-IN"/>
                        <a:t>`</a:t>
                      </a:r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4213679"/>
                  </a:ext>
                </a:extLst>
              </a:tr>
              <a:tr h="83357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7845908"/>
                  </a:ext>
                </a:extLst>
              </a:tr>
              <a:tr h="83357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6342475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43C6485-040F-4DDF-93DC-18427B1110F3}"/>
                  </a:ext>
                </a:extLst>
              </p:cNvPr>
              <p:cNvSpPr txBox="1"/>
              <p:nvPr/>
            </p:nvSpPr>
            <p:spPr>
              <a:xfrm>
                <a:off x="3206151" y="5883215"/>
                <a:ext cx="27610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43C6485-040F-4DDF-93DC-18427B111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6151" y="5883215"/>
                <a:ext cx="276101" cy="276999"/>
              </a:xfrm>
              <a:prstGeom prst="rect">
                <a:avLst/>
              </a:prstGeom>
              <a:blipFill>
                <a:blip r:embed="rId2"/>
                <a:stretch>
                  <a:fillRect l="-13333" r="-6667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BF31F37-F118-4C6C-90F2-29F654A81AB0}"/>
                  </a:ext>
                </a:extLst>
              </p:cNvPr>
              <p:cNvSpPr txBox="1"/>
              <p:nvPr/>
            </p:nvSpPr>
            <p:spPr>
              <a:xfrm>
                <a:off x="4290204" y="5883214"/>
                <a:ext cx="2814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BF31F37-F118-4C6C-90F2-29F654A81A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0204" y="5883214"/>
                <a:ext cx="281423" cy="276999"/>
              </a:xfrm>
              <a:prstGeom prst="rect">
                <a:avLst/>
              </a:prstGeom>
              <a:blipFill>
                <a:blip r:embed="rId3"/>
                <a:stretch>
                  <a:fillRect l="-13043" r="-6522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CE6788-0977-4974-B29B-C8C547D4398E}"/>
                  </a:ext>
                </a:extLst>
              </p:cNvPr>
              <p:cNvSpPr txBox="1"/>
              <p:nvPr/>
            </p:nvSpPr>
            <p:spPr>
              <a:xfrm>
                <a:off x="5379579" y="5883212"/>
                <a:ext cx="2814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CE6788-0977-4974-B29B-C8C547D439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9579" y="5883212"/>
                <a:ext cx="281423" cy="276999"/>
              </a:xfrm>
              <a:prstGeom prst="rect">
                <a:avLst/>
              </a:prstGeom>
              <a:blipFill>
                <a:blip r:embed="rId4"/>
                <a:stretch>
                  <a:fillRect l="-12766" r="-6383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D3CCAA9-6A71-4F21-8F0E-6459FD77AD9B}"/>
                  </a:ext>
                </a:extLst>
              </p:cNvPr>
              <p:cNvSpPr txBox="1"/>
              <p:nvPr/>
            </p:nvSpPr>
            <p:spPr>
              <a:xfrm>
                <a:off x="6525530" y="5883212"/>
                <a:ext cx="2814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D3CCAA9-6A71-4F21-8F0E-6459FD77AD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5530" y="5883212"/>
                <a:ext cx="281423" cy="276999"/>
              </a:xfrm>
              <a:prstGeom prst="rect">
                <a:avLst/>
              </a:prstGeom>
              <a:blipFill>
                <a:blip r:embed="rId5"/>
                <a:stretch>
                  <a:fillRect l="-12766" r="-6383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2D82771-4C68-4C4C-B7CE-CC2F25960781}"/>
                  </a:ext>
                </a:extLst>
              </p:cNvPr>
              <p:cNvSpPr txBox="1"/>
              <p:nvPr/>
            </p:nvSpPr>
            <p:spPr>
              <a:xfrm>
                <a:off x="7671481" y="5883212"/>
                <a:ext cx="2814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2D82771-4C68-4C4C-B7CE-CC2F259607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1481" y="5883212"/>
                <a:ext cx="281423" cy="276999"/>
              </a:xfrm>
              <a:prstGeom prst="rect">
                <a:avLst/>
              </a:prstGeom>
              <a:blipFill>
                <a:blip r:embed="rId6"/>
                <a:stretch>
                  <a:fillRect l="-12766" r="-6383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B45ABD5-47CC-4E50-86C6-9C3E711BA240}"/>
                  </a:ext>
                </a:extLst>
              </p:cNvPr>
              <p:cNvSpPr txBox="1"/>
              <p:nvPr/>
            </p:nvSpPr>
            <p:spPr>
              <a:xfrm>
                <a:off x="8766324" y="5883211"/>
                <a:ext cx="2814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B45ABD5-47CC-4E50-86C6-9C3E711BA2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324" y="5883211"/>
                <a:ext cx="281423" cy="276999"/>
              </a:xfrm>
              <a:prstGeom prst="rect">
                <a:avLst/>
              </a:prstGeom>
              <a:blipFill>
                <a:blip r:embed="rId7"/>
                <a:stretch>
                  <a:fillRect l="-13043" r="-8696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00E4240-106D-47FF-AA78-054EDAF584A8}"/>
                  </a:ext>
                </a:extLst>
              </p:cNvPr>
              <p:cNvSpPr txBox="1"/>
              <p:nvPr/>
            </p:nvSpPr>
            <p:spPr>
              <a:xfrm>
                <a:off x="9138249" y="3290500"/>
                <a:ext cx="27776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00E4240-106D-47FF-AA78-054EDAF584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8249" y="3290500"/>
                <a:ext cx="277768" cy="276999"/>
              </a:xfrm>
              <a:prstGeom prst="rect">
                <a:avLst/>
              </a:prstGeom>
              <a:blipFill>
                <a:blip r:embed="rId8"/>
                <a:stretch>
                  <a:fillRect l="-21739" r="-6522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A1E0EA5-A727-490F-8E8F-D7C7BE49614A}"/>
                  </a:ext>
                </a:extLst>
              </p:cNvPr>
              <p:cNvSpPr txBox="1"/>
              <p:nvPr/>
            </p:nvSpPr>
            <p:spPr>
              <a:xfrm>
                <a:off x="9138249" y="4098507"/>
                <a:ext cx="2830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A1E0EA5-A727-490F-8E8F-D7C7BE4961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8249" y="4098507"/>
                <a:ext cx="283091" cy="276999"/>
              </a:xfrm>
              <a:prstGeom prst="rect">
                <a:avLst/>
              </a:prstGeom>
              <a:blipFill>
                <a:blip r:embed="rId9"/>
                <a:stretch>
                  <a:fillRect l="-21739" r="-8696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3F68AFC-A574-4653-9E46-65D11D82A5CF}"/>
                  </a:ext>
                </a:extLst>
              </p:cNvPr>
              <p:cNvSpPr txBox="1"/>
              <p:nvPr/>
            </p:nvSpPr>
            <p:spPr>
              <a:xfrm>
                <a:off x="9138249" y="4906514"/>
                <a:ext cx="2830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3F68AFC-A574-4653-9E46-65D11D82A5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8249" y="4906514"/>
                <a:ext cx="283091" cy="276999"/>
              </a:xfrm>
              <a:prstGeom prst="rect">
                <a:avLst/>
              </a:prstGeom>
              <a:blipFill>
                <a:blip r:embed="rId10"/>
                <a:stretch>
                  <a:fillRect l="-21739" r="-8696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59F9345-016C-41A9-9AEB-CF56211D7014}"/>
                  </a:ext>
                </a:extLst>
              </p:cNvPr>
              <p:cNvSpPr txBox="1"/>
              <p:nvPr/>
            </p:nvSpPr>
            <p:spPr>
              <a:xfrm>
                <a:off x="9138249" y="5714521"/>
                <a:ext cx="2732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59F9345-016C-41A9-9AEB-CF56211D70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8249" y="5714521"/>
                <a:ext cx="273215" cy="276999"/>
              </a:xfrm>
              <a:prstGeom prst="rect">
                <a:avLst/>
              </a:prstGeom>
              <a:blipFill>
                <a:blip r:embed="rId11"/>
                <a:stretch>
                  <a:fillRect l="-20000" r="-8889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916323F1-13F0-4084-99CA-ABD043FDEB25}"/>
              </a:ext>
            </a:extLst>
          </p:cNvPr>
          <p:cNvSpPr/>
          <p:nvPr/>
        </p:nvSpPr>
        <p:spPr>
          <a:xfrm>
            <a:off x="2621541" y="3428999"/>
            <a:ext cx="540000" cy="5458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2869EA2-5D0D-463A-BB7D-21787D5653C4}"/>
              </a:ext>
            </a:extLst>
          </p:cNvPr>
          <p:cNvSpPr/>
          <p:nvPr/>
        </p:nvSpPr>
        <p:spPr>
          <a:xfrm>
            <a:off x="1361541" y="4235684"/>
            <a:ext cx="1800000" cy="5458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7AE1E97-DF5E-42BD-8AA9-587F3D9C3C08}"/>
              </a:ext>
            </a:extLst>
          </p:cNvPr>
          <p:cNvSpPr/>
          <p:nvPr/>
        </p:nvSpPr>
        <p:spPr>
          <a:xfrm>
            <a:off x="2447812" y="5063879"/>
            <a:ext cx="720000" cy="4571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8EC8F4C-4CC7-4F80-A3FC-882E1F8A3506}"/>
              </a:ext>
            </a:extLst>
          </p:cNvPr>
          <p:cNvSpPr/>
          <p:nvPr/>
        </p:nvSpPr>
        <p:spPr>
          <a:xfrm>
            <a:off x="2801541" y="5883211"/>
            <a:ext cx="360000" cy="5458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820670D-D376-4A98-A019-F6C10DA854A9}"/>
              </a:ext>
            </a:extLst>
          </p:cNvPr>
          <p:cNvSpPr/>
          <p:nvPr/>
        </p:nvSpPr>
        <p:spPr>
          <a:xfrm rot="5400000">
            <a:off x="2923193" y="2856057"/>
            <a:ext cx="720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52C591E-755A-4197-B2B5-13B888AC2418}"/>
              </a:ext>
            </a:extLst>
          </p:cNvPr>
          <p:cNvSpPr/>
          <p:nvPr/>
        </p:nvSpPr>
        <p:spPr>
          <a:xfrm rot="5400000" flipV="1">
            <a:off x="4259211" y="3032488"/>
            <a:ext cx="360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75F22E7-44F4-452F-8E46-6420EF7A9D08}"/>
              </a:ext>
            </a:extLst>
          </p:cNvPr>
          <p:cNvSpPr/>
          <p:nvPr/>
        </p:nvSpPr>
        <p:spPr>
          <a:xfrm rot="5400000">
            <a:off x="5155573" y="2852489"/>
            <a:ext cx="720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24F9368-DA38-48C0-BB63-1A4A6FDB668F}"/>
              </a:ext>
            </a:extLst>
          </p:cNvPr>
          <p:cNvSpPr/>
          <p:nvPr/>
        </p:nvSpPr>
        <p:spPr>
          <a:xfrm rot="5400000">
            <a:off x="6533679" y="3129316"/>
            <a:ext cx="180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131B526-8235-4637-98F3-9BBE9D785B79}"/>
              </a:ext>
            </a:extLst>
          </p:cNvPr>
          <p:cNvSpPr/>
          <p:nvPr/>
        </p:nvSpPr>
        <p:spPr>
          <a:xfrm rot="5400000">
            <a:off x="7249332" y="2679316"/>
            <a:ext cx="1080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6957111-8E3E-46B5-A98B-D646B2A427C1}"/>
              </a:ext>
            </a:extLst>
          </p:cNvPr>
          <p:cNvSpPr/>
          <p:nvPr/>
        </p:nvSpPr>
        <p:spPr>
          <a:xfrm rot="5400000">
            <a:off x="8701514" y="3032487"/>
            <a:ext cx="360000" cy="4572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0DD86EE-F723-4E7F-A916-EA63FF88769E}"/>
              </a:ext>
            </a:extLst>
          </p:cNvPr>
          <p:cNvSpPr txBox="1"/>
          <p:nvPr/>
        </p:nvSpPr>
        <p:spPr>
          <a:xfrm>
            <a:off x="944157" y="3802202"/>
            <a:ext cx="1897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u="sng">
                <a:solidFill>
                  <a:schemeClr val="accent1"/>
                </a:solidFill>
              </a:rPr>
              <a:t>s</a:t>
            </a:r>
            <a:r>
              <a:rPr lang="en-IN" b="1">
                <a:solidFill>
                  <a:schemeClr val="accent1"/>
                </a:solidFill>
              </a:rPr>
              <a:t>ource</a:t>
            </a:r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B0DA3A-3D5E-4F6D-855A-FCE8227A35A4}"/>
              </a:ext>
            </a:extLst>
          </p:cNvPr>
          <p:cNvSpPr txBox="1"/>
          <p:nvPr/>
        </p:nvSpPr>
        <p:spPr>
          <a:xfrm>
            <a:off x="5710111" y="1792843"/>
            <a:ext cx="936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u="sng">
                <a:solidFill>
                  <a:schemeClr val="accent2"/>
                </a:solidFill>
              </a:rPr>
              <a:t>t</a:t>
            </a:r>
            <a:r>
              <a:rPr lang="en-IN" b="1">
                <a:solidFill>
                  <a:schemeClr val="accent2"/>
                </a:solidFill>
              </a:rPr>
              <a:t>arget</a:t>
            </a:r>
            <a:endParaRPr lang="en-US" b="1">
              <a:solidFill>
                <a:schemeClr val="accent2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5A6558D-FC3E-4E52-A723-E6FDA19B47B0}"/>
              </a:ext>
            </a:extLst>
          </p:cNvPr>
          <p:cNvSpPr/>
          <p:nvPr/>
        </p:nvSpPr>
        <p:spPr>
          <a:xfrm>
            <a:off x="3137354" y="4114618"/>
            <a:ext cx="288000" cy="2880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4AAF734-320F-4039-891B-0984BC94A5F2}"/>
              </a:ext>
            </a:extLst>
          </p:cNvPr>
          <p:cNvSpPr/>
          <p:nvPr/>
        </p:nvSpPr>
        <p:spPr>
          <a:xfrm>
            <a:off x="7550472" y="4046975"/>
            <a:ext cx="432000" cy="4320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D3E271E-B82F-48BF-8AEF-FA53976739A4}"/>
              </a:ext>
            </a:extLst>
          </p:cNvPr>
          <p:cNvSpPr/>
          <p:nvPr/>
        </p:nvSpPr>
        <p:spPr>
          <a:xfrm>
            <a:off x="5407573" y="3320999"/>
            <a:ext cx="216000" cy="2160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07B9638-8A92-455A-A2C5-AB9F5716BCA0}"/>
              </a:ext>
            </a:extLst>
          </p:cNvPr>
          <p:cNvSpPr/>
          <p:nvPr/>
        </p:nvSpPr>
        <p:spPr>
          <a:xfrm>
            <a:off x="5502206" y="5893731"/>
            <a:ext cx="72000" cy="720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19B1BC9-30EE-43D8-A7FA-2B43B107230B}"/>
              </a:ext>
            </a:extLst>
          </p:cNvPr>
          <p:cNvSpPr/>
          <p:nvPr/>
        </p:nvSpPr>
        <p:spPr>
          <a:xfrm>
            <a:off x="6611746" y="5893731"/>
            <a:ext cx="72000" cy="720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20F0702-1D19-46A9-A069-3C6F7ED84E8B}"/>
              </a:ext>
            </a:extLst>
          </p:cNvPr>
          <p:cNvSpPr/>
          <p:nvPr/>
        </p:nvSpPr>
        <p:spPr>
          <a:xfrm>
            <a:off x="4358915" y="5014738"/>
            <a:ext cx="144000" cy="1440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71D5D09-C110-473A-9741-E5992C277D69}"/>
              </a:ext>
            </a:extLst>
          </p:cNvPr>
          <p:cNvSpPr/>
          <p:nvPr/>
        </p:nvSpPr>
        <p:spPr>
          <a:xfrm>
            <a:off x="8832061" y="5014738"/>
            <a:ext cx="144000" cy="1440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699982F-4567-4154-8C92-66B3FB9DA418}"/>
                  </a:ext>
                </a:extLst>
              </p:cNvPr>
              <p:cNvSpPr txBox="1"/>
              <p:nvPr/>
            </p:nvSpPr>
            <p:spPr>
              <a:xfrm>
                <a:off x="9274856" y="4257582"/>
                <a:ext cx="30651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b="1">
                    <a:solidFill>
                      <a:schemeClr val="accent6"/>
                    </a:solidFill>
                  </a:rPr>
                  <a:t>Optimal</a:t>
                </a:r>
              </a:p>
              <a:p>
                <a:r>
                  <a:rPr lang="en-IN" b="1">
                    <a:solidFill>
                      <a:schemeClr val="accent6"/>
                    </a:solidFill>
                  </a:rPr>
                  <a:t>Transport Plan  </a:t>
                </a:r>
                <a14:m>
                  <m:oMath xmlns:m="http://schemas.openxmlformats.org/officeDocument/2006/math">
                    <m:r>
                      <a:rPr lang="en-IN" b="1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IN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IN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IN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b="1" i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𝚷</m:t>
                        </m:r>
                      </m:e>
                      <m:sub>
                        <m:r>
                          <a:rPr lang="en-IN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𝒔𝒕</m:t>
                        </m:r>
                      </m:sub>
                    </m:sSub>
                  </m:oMath>
                </a14:m>
                <a:endParaRPr lang="en-US" b="1">
                  <a:solidFill>
                    <a:schemeClr val="accent6"/>
                  </a:solidFill>
                </a:endParaRPr>
              </a:p>
            </p:txBody>
          </p:sp>
        </mc:Choice>
        <mc:Fallback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699982F-4567-4154-8C92-66B3FB9DA4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4856" y="4257582"/>
                <a:ext cx="3065198" cy="646331"/>
              </a:xfrm>
              <a:prstGeom prst="rect">
                <a:avLst/>
              </a:prstGeom>
              <a:blipFill>
                <a:blip r:embed="rId12"/>
                <a:stretch>
                  <a:fillRect l="-1590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22A3FDA-2002-3151-D927-B37FA4A29061}"/>
                  </a:ext>
                </a:extLst>
              </p:cNvPr>
              <p:cNvSpPr txBox="1"/>
              <p:nvPr/>
            </p:nvSpPr>
            <p:spPr>
              <a:xfrm>
                <a:off x="9583528" y="4958932"/>
                <a:ext cx="1664315" cy="8073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0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IN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  <m:r>
                                <a:rPr lang="en-IN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IN" sz="20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2000" b="1" i="0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𝚷</m:t>
                                  </m:r>
                                </m:e>
                                <m:sub>
                                  <m:r>
                                    <a:rPr lang="en-IN" sz="20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𝒔𝒕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IN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IN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  <m:r>
                                <a:rPr lang="en-IN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IN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  <m:r>
                                <a:rPr lang="en-IN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sz="2000" b="1">
                  <a:solidFill>
                    <a:schemeClr val="accent6"/>
                  </a:solidFill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22A3FDA-2002-3151-D927-B37FA4A290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3528" y="4958932"/>
                <a:ext cx="1664315" cy="80733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9B867065-B397-246E-AE19-B2C082B1DBFD}"/>
              </a:ext>
            </a:extLst>
          </p:cNvPr>
          <p:cNvSpPr/>
          <p:nvPr/>
        </p:nvSpPr>
        <p:spPr>
          <a:xfrm rot="5400000">
            <a:off x="5785650" y="1297852"/>
            <a:ext cx="536443" cy="5953178"/>
          </a:xfrm>
          <a:prstGeom prst="rect">
            <a:avLst/>
          </a:prstGeom>
          <a:solidFill>
            <a:srgbClr val="4D1434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9D6122A-6B5F-5EDD-0362-0088B2E00102}"/>
                  </a:ext>
                </a:extLst>
              </p:cNvPr>
              <p:cNvSpPr txBox="1"/>
              <p:nvPr/>
            </p:nvSpPr>
            <p:spPr>
              <a:xfrm>
                <a:off x="5526691" y="4036086"/>
                <a:ext cx="10469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𝝅</m:t>
                      </m:r>
                      <m:d>
                        <m:dPr>
                          <m:ctrlPr>
                            <a:rPr lang="en-IN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IN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IN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9D6122A-6B5F-5EDD-0362-0088B2E001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6691" y="4036086"/>
                <a:ext cx="1046975" cy="369332"/>
              </a:xfrm>
              <a:prstGeom prst="rect">
                <a:avLst/>
              </a:prstGeom>
              <a:blipFill>
                <a:blip r:embed="rId1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0251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2C326-2E12-4379-8B53-383AA474C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>
                <a:solidFill>
                  <a:schemeClr val="accent5"/>
                </a:solidFill>
              </a:rPr>
              <a:t>Applications: Finding Correspondences</a:t>
            </a:r>
            <a:endParaRPr lang="en-US" b="1">
              <a:solidFill>
                <a:schemeClr val="accent5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85FE5DD-C560-4A4F-8E82-844837DCE703}"/>
              </a:ext>
            </a:extLst>
          </p:cNvPr>
          <p:cNvGraphicFramePr>
            <a:graphicFrameLocks noGrp="1"/>
          </p:cNvGraphicFramePr>
          <p:nvPr/>
        </p:nvGraphicFramePr>
        <p:xfrm>
          <a:off x="3287625" y="3429000"/>
          <a:ext cx="5616750" cy="25007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3350">
                  <a:extLst>
                    <a:ext uri="{9D8B030D-6E8A-4147-A177-3AD203B41FA5}">
                      <a16:colId xmlns:a16="http://schemas.microsoft.com/office/drawing/2014/main" val="1669060737"/>
                    </a:ext>
                  </a:extLst>
                </a:gridCol>
                <a:gridCol w="1123350">
                  <a:extLst>
                    <a:ext uri="{9D8B030D-6E8A-4147-A177-3AD203B41FA5}">
                      <a16:colId xmlns:a16="http://schemas.microsoft.com/office/drawing/2014/main" val="240923477"/>
                    </a:ext>
                  </a:extLst>
                </a:gridCol>
                <a:gridCol w="1123350">
                  <a:extLst>
                    <a:ext uri="{9D8B030D-6E8A-4147-A177-3AD203B41FA5}">
                      <a16:colId xmlns:a16="http://schemas.microsoft.com/office/drawing/2014/main" val="2713264183"/>
                    </a:ext>
                  </a:extLst>
                </a:gridCol>
                <a:gridCol w="1123350">
                  <a:extLst>
                    <a:ext uri="{9D8B030D-6E8A-4147-A177-3AD203B41FA5}">
                      <a16:colId xmlns:a16="http://schemas.microsoft.com/office/drawing/2014/main" val="4047735395"/>
                    </a:ext>
                  </a:extLst>
                </a:gridCol>
                <a:gridCol w="1123350">
                  <a:extLst>
                    <a:ext uri="{9D8B030D-6E8A-4147-A177-3AD203B41FA5}">
                      <a16:colId xmlns:a16="http://schemas.microsoft.com/office/drawing/2014/main" val="1987513967"/>
                    </a:ext>
                  </a:extLst>
                </a:gridCol>
              </a:tblGrid>
              <a:tr h="833577">
                <a:tc>
                  <a:txBody>
                    <a:bodyPr/>
                    <a:lstStyle/>
                    <a:p>
                      <a:r>
                        <a:rPr lang="en-IN"/>
                        <a:t>`</a:t>
                      </a:r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4213679"/>
                  </a:ext>
                </a:extLst>
              </a:tr>
              <a:tr h="83357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7845908"/>
                  </a:ext>
                </a:extLst>
              </a:tr>
              <a:tr h="83357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6342475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43C6485-040F-4DDF-93DC-18427B1110F3}"/>
                  </a:ext>
                </a:extLst>
              </p:cNvPr>
              <p:cNvSpPr txBox="1"/>
              <p:nvPr/>
            </p:nvSpPr>
            <p:spPr>
              <a:xfrm>
                <a:off x="3206151" y="5883215"/>
                <a:ext cx="27610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43C6485-040F-4DDF-93DC-18427B111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6151" y="5883215"/>
                <a:ext cx="276101" cy="276999"/>
              </a:xfrm>
              <a:prstGeom prst="rect">
                <a:avLst/>
              </a:prstGeom>
              <a:blipFill>
                <a:blip r:embed="rId2"/>
                <a:stretch>
                  <a:fillRect l="-13333" r="-6667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BF31F37-F118-4C6C-90F2-29F654A81AB0}"/>
                  </a:ext>
                </a:extLst>
              </p:cNvPr>
              <p:cNvSpPr txBox="1"/>
              <p:nvPr/>
            </p:nvSpPr>
            <p:spPr>
              <a:xfrm>
                <a:off x="4290204" y="5883214"/>
                <a:ext cx="2814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BF31F37-F118-4C6C-90F2-29F654A81A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0204" y="5883214"/>
                <a:ext cx="281423" cy="276999"/>
              </a:xfrm>
              <a:prstGeom prst="rect">
                <a:avLst/>
              </a:prstGeom>
              <a:blipFill>
                <a:blip r:embed="rId3"/>
                <a:stretch>
                  <a:fillRect l="-13043" r="-6522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CE6788-0977-4974-B29B-C8C547D4398E}"/>
                  </a:ext>
                </a:extLst>
              </p:cNvPr>
              <p:cNvSpPr txBox="1"/>
              <p:nvPr/>
            </p:nvSpPr>
            <p:spPr>
              <a:xfrm>
                <a:off x="5379579" y="5883212"/>
                <a:ext cx="2814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CE6788-0977-4974-B29B-C8C547D439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9579" y="5883212"/>
                <a:ext cx="281423" cy="276999"/>
              </a:xfrm>
              <a:prstGeom prst="rect">
                <a:avLst/>
              </a:prstGeom>
              <a:blipFill>
                <a:blip r:embed="rId4"/>
                <a:stretch>
                  <a:fillRect l="-12766" r="-6383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D3CCAA9-6A71-4F21-8F0E-6459FD77AD9B}"/>
                  </a:ext>
                </a:extLst>
              </p:cNvPr>
              <p:cNvSpPr txBox="1"/>
              <p:nvPr/>
            </p:nvSpPr>
            <p:spPr>
              <a:xfrm>
                <a:off x="6525530" y="5883212"/>
                <a:ext cx="2814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D3CCAA9-6A71-4F21-8F0E-6459FD77AD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5530" y="5883212"/>
                <a:ext cx="281423" cy="276999"/>
              </a:xfrm>
              <a:prstGeom prst="rect">
                <a:avLst/>
              </a:prstGeom>
              <a:blipFill>
                <a:blip r:embed="rId5"/>
                <a:stretch>
                  <a:fillRect l="-12766" r="-6383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2D82771-4C68-4C4C-B7CE-CC2F25960781}"/>
                  </a:ext>
                </a:extLst>
              </p:cNvPr>
              <p:cNvSpPr txBox="1"/>
              <p:nvPr/>
            </p:nvSpPr>
            <p:spPr>
              <a:xfrm>
                <a:off x="7671481" y="5883212"/>
                <a:ext cx="2814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2D82771-4C68-4C4C-B7CE-CC2F259607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1481" y="5883212"/>
                <a:ext cx="281423" cy="276999"/>
              </a:xfrm>
              <a:prstGeom prst="rect">
                <a:avLst/>
              </a:prstGeom>
              <a:blipFill>
                <a:blip r:embed="rId6"/>
                <a:stretch>
                  <a:fillRect l="-12766" r="-6383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B45ABD5-47CC-4E50-86C6-9C3E711BA240}"/>
                  </a:ext>
                </a:extLst>
              </p:cNvPr>
              <p:cNvSpPr txBox="1"/>
              <p:nvPr/>
            </p:nvSpPr>
            <p:spPr>
              <a:xfrm>
                <a:off x="8766324" y="5883211"/>
                <a:ext cx="2814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B45ABD5-47CC-4E50-86C6-9C3E711BA2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324" y="5883211"/>
                <a:ext cx="281423" cy="276999"/>
              </a:xfrm>
              <a:prstGeom prst="rect">
                <a:avLst/>
              </a:prstGeom>
              <a:blipFill>
                <a:blip r:embed="rId7"/>
                <a:stretch>
                  <a:fillRect l="-13043" r="-8696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00E4240-106D-47FF-AA78-054EDAF584A8}"/>
                  </a:ext>
                </a:extLst>
              </p:cNvPr>
              <p:cNvSpPr txBox="1"/>
              <p:nvPr/>
            </p:nvSpPr>
            <p:spPr>
              <a:xfrm>
                <a:off x="9138249" y="3290500"/>
                <a:ext cx="27776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00E4240-106D-47FF-AA78-054EDAF584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8249" y="3290500"/>
                <a:ext cx="277768" cy="276999"/>
              </a:xfrm>
              <a:prstGeom prst="rect">
                <a:avLst/>
              </a:prstGeom>
              <a:blipFill>
                <a:blip r:embed="rId8"/>
                <a:stretch>
                  <a:fillRect l="-21739" r="-6522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A1E0EA5-A727-490F-8E8F-D7C7BE49614A}"/>
                  </a:ext>
                </a:extLst>
              </p:cNvPr>
              <p:cNvSpPr txBox="1"/>
              <p:nvPr/>
            </p:nvSpPr>
            <p:spPr>
              <a:xfrm>
                <a:off x="9138249" y="4098507"/>
                <a:ext cx="2830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A1E0EA5-A727-490F-8E8F-D7C7BE4961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8249" y="4098507"/>
                <a:ext cx="283091" cy="276999"/>
              </a:xfrm>
              <a:prstGeom prst="rect">
                <a:avLst/>
              </a:prstGeom>
              <a:blipFill>
                <a:blip r:embed="rId9"/>
                <a:stretch>
                  <a:fillRect l="-21739" r="-8696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3F68AFC-A574-4653-9E46-65D11D82A5CF}"/>
                  </a:ext>
                </a:extLst>
              </p:cNvPr>
              <p:cNvSpPr txBox="1"/>
              <p:nvPr/>
            </p:nvSpPr>
            <p:spPr>
              <a:xfrm>
                <a:off x="9138249" y="4906514"/>
                <a:ext cx="2830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3F68AFC-A574-4653-9E46-65D11D82A5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8249" y="4906514"/>
                <a:ext cx="283091" cy="276999"/>
              </a:xfrm>
              <a:prstGeom prst="rect">
                <a:avLst/>
              </a:prstGeom>
              <a:blipFill>
                <a:blip r:embed="rId10"/>
                <a:stretch>
                  <a:fillRect l="-21739" r="-8696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59F9345-016C-41A9-9AEB-CF56211D7014}"/>
                  </a:ext>
                </a:extLst>
              </p:cNvPr>
              <p:cNvSpPr txBox="1"/>
              <p:nvPr/>
            </p:nvSpPr>
            <p:spPr>
              <a:xfrm>
                <a:off x="9138249" y="5714521"/>
                <a:ext cx="2732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IN" b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59F9345-016C-41A9-9AEB-CF56211D70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8249" y="5714521"/>
                <a:ext cx="273215" cy="276999"/>
              </a:xfrm>
              <a:prstGeom prst="rect">
                <a:avLst/>
              </a:prstGeom>
              <a:blipFill>
                <a:blip r:embed="rId11"/>
                <a:stretch>
                  <a:fillRect l="-20000" r="-8889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916323F1-13F0-4084-99CA-ABD043FDEB25}"/>
              </a:ext>
            </a:extLst>
          </p:cNvPr>
          <p:cNvSpPr/>
          <p:nvPr/>
        </p:nvSpPr>
        <p:spPr>
          <a:xfrm>
            <a:off x="2621541" y="3428999"/>
            <a:ext cx="540000" cy="5458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2869EA2-5D0D-463A-BB7D-21787D5653C4}"/>
              </a:ext>
            </a:extLst>
          </p:cNvPr>
          <p:cNvSpPr/>
          <p:nvPr/>
        </p:nvSpPr>
        <p:spPr>
          <a:xfrm>
            <a:off x="1361541" y="4235684"/>
            <a:ext cx="1800000" cy="5458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7AE1E97-DF5E-42BD-8AA9-587F3D9C3C08}"/>
              </a:ext>
            </a:extLst>
          </p:cNvPr>
          <p:cNvSpPr/>
          <p:nvPr/>
        </p:nvSpPr>
        <p:spPr>
          <a:xfrm>
            <a:off x="2447812" y="5063879"/>
            <a:ext cx="720000" cy="4571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8EC8F4C-4CC7-4F80-A3FC-882E1F8A3506}"/>
              </a:ext>
            </a:extLst>
          </p:cNvPr>
          <p:cNvSpPr/>
          <p:nvPr/>
        </p:nvSpPr>
        <p:spPr>
          <a:xfrm>
            <a:off x="2801541" y="5883211"/>
            <a:ext cx="360000" cy="5458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820670D-D376-4A98-A019-F6C10DA854A9}"/>
              </a:ext>
            </a:extLst>
          </p:cNvPr>
          <p:cNvSpPr/>
          <p:nvPr/>
        </p:nvSpPr>
        <p:spPr>
          <a:xfrm rot="5400000">
            <a:off x="2923193" y="2856057"/>
            <a:ext cx="720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52C591E-755A-4197-B2B5-13B888AC2418}"/>
              </a:ext>
            </a:extLst>
          </p:cNvPr>
          <p:cNvSpPr/>
          <p:nvPr/>
        </p:nvSpPr>
        <p:spPr>
          <a:xfrm rot="5400000" flipV="1">
            <a:off x="4259211" y="3032488"/>
            <a:ext cx="360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75F22E7-44F4-452F-8E46-6420EF7A9D08}"/>
              </a:ext>
            </a:extLst>
          </p:cNvPr>
          <p:cNvSpPr/>
          <p:nvPr/>
        </p:nvSpPr>
        <p:spPr>
          <a:xfrm rot="5400000">
            <a:off x="5155573" y="2852489"/>
            <a:ext cx="720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24F9368-DA38-48C0-BB63-1A4A6FDB668F}"/>
              </a:ext>
            </a:extLst>
          </p:cNvPr>
          <p:cNvSpPr/>
          <p:nvPr/>
        </p:nvSpPr>
        <p:spPr>
          <a:xfrm rot="5400000">
            <a:off x="6533679" y="3129316"/>
            <a:ext cx="180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131B526-8235-4637-98F3-9BBE9D785B79}"/>
              </a:ext>
            </a:extLst>
          </p:cNvPr>
          <p:cNvSpPr/>
          <p:nvPr/>
        </p:nvSpPr>
        <p:spPr>
          <a:xfrm rot="5400000">
            <a:off x="7249332" y="2679316"/>
            <a:ext cx="1080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6957111-8E3E-46B5-A98B-D646B2A427C1}"/>
              </a:ext>
            </a:extLst>
          </p:cNvPr>
          <p:cNvSpPr/>
          <p:nvPr/>
        </p:nvSpPr>
        <p:spPr>
          <a:xfrm rot="5400000">
            <a:off x="8701514" y="3032487"/>
            <a:ext cx="360000" cy="4572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0DD86EE-F723-4E7F-A916-EA63FF88769E}"/>
              </a:ext>
            </a:extLst>
          </p:cNvPr>
          <p:cNvSpPr txBox="1"/>
          <p:nvPr/>
        </p:nvSpPr>
        <p:spPr>
          <a:xfrm>
            <a:off x="944157" y="3802202"/>
            <a:ext cx="1897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u="sng">
                <a:solidFill>
                  <a:schemeClr val="accent1"/>
                </a:solidFill>
              </a:rPr>
              <a:t>s</a:t>
            </a:r>
            <a:r>
              <a:rPr lang="en-IN" b="1">
                <a:solidFill>
                  <a:schemeClr val="accent1"/>
                </a:solidFill>
              </a:rPr>
              <a:t>ource</a:t>
            </a:r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B0DA3A-3D5E-4F6D-855A-FCE8227A35A4}"/>
              </a:ext>
            </a:extLst>
          </p:cNvPr>
          <p:cNvSpPr txBox="1"/>
          <p:nvPr/>
        </p:nvSpPr>
        <p:spPr>
          <a:xfrm>
            <a:off x="5710111" y="1792843"/>
            <a:ext cx="936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u="sng">
                <a:solidFill>
                  <a:schemeClr val="accent2"/>
                </a:solidFill>
              </a:rPr>
              <a:t>t</a:t>
            </a:r>
            <a:r>
              <a:rPr lang="en-IN" b="1">
                <a:solidFill>
                  <a:schemeClr val="accent2"/>
                </a:solidFill>
              </a:rPr>
              <a:t>arget</a:t>
            </a:r>
            <a:endParaRPr lang="en-US" b="1">
              <a:solidFill>
                <a:schemeClr val="accent2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5A6558D-FC3E-4E52-A723-E6FDA19B47B0}"/>
              </a:ext>
            </a:extLst>
          </p:cNvPr>
          <p:cNvSpPr/>
          <p:nvPr/>
        </p:nvSpPr>
        <p:spPr>
          <a:xfrm>
            <a:off x="3137354" y="4114618"/>
            <a:ext cx="288000" cy="2880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4AAF734-320F-4039-891B-0984BC94A5F2}"/>
              </a:ext>
            </a:extLst>
          </p:cNvPr>
          <p:cNvSpPr/>
          <p:nvPr/>
        </p:nvSpPr>
        <p:spPr>
          <a:xfrm>
            <a:off x="7550472" y="4046975"/>
            <a:ext cx="432000" cy="4320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D3E271E-B82F-48BF-8AEF-FA53976739A4}"/>
              </a:ext>
            </a:extLst>
          </p:cNvPr>
          <p:cNvSpPr/>
          <p:nvPr/>
        </p:nvSpPr>
        <p:spPr>
          <a:xfrm>
            <a:off x="5407573" y="3320999"/>
            <a:ext cx="216000" cy="2160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07B9638-8A92-455A-A2C5-AB9F5716BCA0}"/>
              </a:ext>
            </a:extLst>
          </p:cNvPr>
          <p:cNvSpPr/>
          <p:nvPr/>
        </p:nvSpPr>
        <p:spPr>
          <a:xfrm>
            <a:off x="5502206" y="5893731"/>
            <a:ext cx="72000" cy="720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19B1BC9-30EE-43D8-A7FA-2B43B107230B}"/>
              </a:ext>
            </a:extLst>
          </p:cNvPr>
          <p:cNvSpPr/>
          <p:nvPr/>
        </p:nvSpPr>
        <p:spPr>
          <a:xfrm>
            <a:off x="6611746" y="5893731"/>
            <a:ext cx="72000" cy="720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20F0702-1D19-46A9-A069-3C6F7ED84E8B}"/>
              </a:ext>
            </a:extLst>
          </p:cNvPr>
          <p:cNvSpPr/>
          <p:nvPr/>
        </p:nvSpPr>
        <p:spPr>
          <a:xfrm>
            <a:off x="4358915" y="5014738"/>
            <a:ext cx="144000" cy="1440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71D5D09-C110-473A-9741-E5992C277D69}"/>
              </a:ext>
            </a:extLst>
          </p:cNvPr>
          <p:cNvSpPr/>
          <p:nvPr/>
        </p:nvSpPr>
        <p:spPr>
          <a:xfrm>
            <a:off x="8832061" y="5014738"/>
            <a:ext cx="144000" cy="1440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699982F-4567-4154-8C92-66B3FB9DA418}"/>
                  </a:ext>
                </a:extLst>
              </p:cNvPr>
              <p:cNvSpPr txBox="1"/>
              <p:nvPr/>
            </p:nvSpPr>
            <p:spPr>
              <a:xfrm>
                <a:off x="9274856" y="4257582"/>
                <a:ext cx="273318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b="1">
                    <a:solidFill>
                      <a:schemeClr val="accent6"/>
                    </a:solidFill>
                  </a:rPr>
                  <a:t>Optimal</a:t>
                </a:r>
              </a:p>
              <a:p>
                <a:r>
                  <a:rPr lang="en-IN" b="1">
                    <a:solidFill>
                      <a:schemeClr val="accent6"/>
                    </a:solidFill>
                  </a:rPr>
                  <a:t>Transport Plan  </a:t>
                </a:r>
                <a14:m>
                  <m:oMath xmlns:m="http://schemas.openxmlformats.org/officeDocument/2006/math">
                    <m:r>
                      <a:rPr lang="en-IN" b="1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IN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IN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I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𝚷</m:t>
                        </m:r>
                      </m:e>
                      <m:sub>
                        <m:r>
                          <a:rPr lang="en-I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𝒔𝒕</m:t>
                        </m:r>
                      </m:sub>
                    </m:sSub>
                  </m:oMath>
                </a14:m>
                <a:endParaRPr lang="en-US" b="1">
                  <a:solidFill>
                    <a:schemeClr val="accent6"/>
                  </a:solidFill>
                </a:endParaRPr>
              </a:p>
            </p:txBody>
          </p:sp>
        </mc:Choice>
        <mc:Fallback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699982F-4567-4154-8C92-66B3FB9DA4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4856" y="4257582"/>
                <a:ext cx="2733184" cy="646331"/>
              </a:xfrm>
              <a:prstGeom prst="rect">
                <a:avLst/>
              </a:prstGeom>
              <a:blipFill>
                <a:blip r:embed="rId12"/>
                <a:stretch>
                  <a:fillRect l="-1782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22A3FDA-2002-3151-D927-B37FA4A29061}"/>
                  </a:ext>
                </a:extLst>
              </p:cNvPr>
              <p:cNvSpPr txBox="1"/>
              <p:nvPr/>
            </p:nvSpPr>
            <p:spPr>
              <a:xfrm>
                <a:off x="9583528" y="4958932"/>
                <a:ext cx="1664315" cy="8073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0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IN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  <m:r>
                                <a:rPr lang="en-IN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IN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2000" b="1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𝚷</m:t>
                                  </m:r>
                                </m:e>
                                <m:sub>
                                  <m:r>
                                    <a:rPr lang="en-IN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𝒔𝒕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IN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IN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  <m:r>
                                <a:rPr lang="en-IN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IN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  <m:r>
                                <a:rPr lang="en-IN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sz="2000" b="1">
                  <a:solidFill>
                    <a:schemeClr val="accent6"/>
                  </a:solidFill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22A3FDA-2002-3151-D927-B37FA4A290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3528" y="4958932"/>
                <a:ext cx="1664315" cy="80733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5A1A5DCD-2F0C-0068-436C-CBEEF19B1130}"/>
              </a:ext>
            </a:extLst>
          </p:cNvPr>
          <p:cNvSpPr/>
          <p:nvPr/>
        </p:nvSpPr>
        <p:spPr>
          <a:xfrm rot="5400000">
            <a:off x="5785650" y="1297852"/>
            <a:ext cx="536443" cy="5953178"/>
          </a:xfrm>
          <a:prstGeom prst="rect">
            <a:avLst/>
          </a:prstGeom>
          <a:solidFill>
            <a:srgbClr val="4D1434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30F4093-B8F4-1787-1937-A6E8BFC9B0A8}"/>
                  </a:ext>
                </a:extLst>
              </p:cNvPr>
              <p:cNvSpPr txBox="1"/>
              <p:nvPr/>
            </p:nvSpPr>
            <p:spPr>
              <a:xfrm>
                <a:off x="5526691" y="4036086"/>
                <a:ext cx="10469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𝝅</m:t>
                      </m:r>
                      <m:d>
                        <m:dPr>
                          <m:ctrlPr>
                            <a:rPr lang="en-IN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IN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IN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30F4093-B8F4-1787-1937-A6E8BFC9B0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6691" y="4036086"/>
                <a:ext cx="1046975" cy="369332"/>
              </a:xfrm>
              <a:prstGeom prst="rect">
                <a:avLst/>
              </a:prstGeom>
              <a:blipFill>
                <a:blip r:embed="rId1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9470208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Dividend</Template>
  <Application>Microsoft Office PowerPoint</Application>
  <PresentationFormat>Widescreen</PresentationFormat>
  <Slides>58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Dividend</vt:lpstr>
      <vt:lpstr>Kernel Regularized Optimal Transport</vt:lpstr>
      <vt:lpstr>Optimal Transport</vt:lpstr>
      <vt:lpstr>Optimal Transport</vt:lpstr>
      <vt:lpstr>Optimal Transport</vt:lpstr>
      <vt:lpstr>Optimal Transport</vt:lpstr>
      <vt:lpstr>Optimal Transport</vt:lpstr>
      <vt:lpstr>Optimal Transport</vt:lpstr>
      <vt:lpstr>Applications: Finding Correspondences</vt:lpstr>
      <vt:lpstr>Applications: Finding Correspondences</vt:lpstr>
      <vt:lpstr>Applications: Finding Correspondences</vt:lpstr>
      <vt:lpstr>Domain Adaptation</vt:lpstr>
      <vt:lpstr>Image to Image Translation</vt:lpstr>
      <vt:lpstr>Image to Image Translation</vt:lpstr>
      <vt:lpstr>Image to Image Translation</vt:lpstr>
      <vt:lpstr>p-Wasserstein Metric</vt:lpstr>
      <vt:lpstr>p-Wasserstein Metric</vt:lpstr>
      <vt:lpstr>p-Wasserstein Loss Function</vt:lpstr>
      <vt:lpstr>p-Wasserstein Loss Function</vt:lpstr>
      <vt:lpstr>Wasserstein Interpolation</vt:lpstr>
      <vt:lpstr>Application: Shape interpolation</vt:lpstr>
      <vt:lpstr>Kernel MMD metrics</vt:lpstr>
      <vt:lpstr>Kernel MMD metrics</vt:lpstr>
      <vt:lpstr>Kernel MMD metrics</vt:lpstr>
      <vt:lpstr>Kernel MMD metrics</vt:lpstr>
      <vt:lpstr>PowerPoint Presentation</vt:lpstr>
      <vt:lpstr>Kernel MMD metrics</vt:lpstr>
      <vt:lpstr>Kernel MMD metrics</vt:lpstr>
      <vt:lpstr>Comparison</vt:lpstr>
      <vt:lpstr>Why is Wasserstein estimation slow?</vt:lpstr>
      <vt:lpstr>Our First Result</vt:lpstr>
      <vt:lpstr>OT = learning Transport plan kernel embedding</vt:lpstr>
      <vt:lpstr>Exploring MMD regularized OT</vt:lpstr>
      <vt:lpstr>MMD regularized Optimal Transport</vt:lpstr>
      <vt:lpstr>MMD regularized Optimal Transport</vt:lpstr>
      <vt:lpstr>MMD regularized Optimal Transport</vt:lpstr>
      <vt:lpstr>MMD regularized Optimal Transport</vt:lpstr>
      <vt:lpstr>MMD regularized Optimal Transport</vt:lpstr>
      <vt:lpstr>MMD regularized Optimal Transport</vt:lpstr>
      <vt:lpstr>Simulations:  Two  Sample  Test</vt:lpstr>
      <vt:lpstr>Simulations:  Model  Interpolation</vt:lpstr>
      <vt:lpstr>Simulations:  Domain  Adaptation</vt:lpstr>
      <vt:lpstr>Beyond matching marginals</vt:lpstr>
      <vt:lpstr>Supervised training of discriminative models</vt:lpstr>
      <vt:lpstr>Supervised training of discriminative models</vt:lpstr>
      <vt:lpstr>Supervised training of discriminative models</vt:lpstr>
      <vt:lpstr>Treatment Effect Prediction</vt:lpstr>
      <vt:lpstr>Treatment Effect Prediction</vt:lpstr>
      <vt:lpstr>Treatment Effect Prediction</vt:lpstr>
      <vt:lpstr>Treatment Effect Prediction</vt:lpstr>
      <vt:lpstr>Conditional optimal transport</vt:lpstr>
      <vt:lpstr>Conditional optimal transport</vt:lpstr>
      <vt:lpstr>Conditional optimal transport</vt:lpstr>
      <vt:lpstr>Simulations: Conditional OT</vt:lpstr>
      <vt:lpstr>Simulations: Conditional Optimal Transport</vt:lpstr>
      <vt:lpstr>Classification  with Conditional OT</vt:lpstr>
      <vt:lpstr>Classification with conditional OT</vt:lpstr>
      <vt:lpstr>Summary</vt:lpstr>
      <vt:lpstr>THANK YOU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Kernel Regularized Optimal Transport</dc:title>
  <dc:creator>SakethaNath Jagarlapudi</dc:creator>
  <cp:revision>1</cp:revision>
  <dcterms:created xsi:type="dcterms:W3CDTF">2023-05-22T10:52:27Z</dcterms:created>
  <dcterms:modified xsi:type="dcterms:W3CDTF">2023-05-26T04:24:24Z</dcterms:modified>
</cp:coreProperties>
</file>